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1" r:id="rId1"/>
  </p:sldMasterIdLst>
  <p:notesMasterIdLst>
    <p:notesMasterId r:id="rId30"/>
  </p:notesMasterIdLst>
  <p:sldIdLst>
    <p:sldId id="257" r:id="rId2"/>
    <p:sldId id="265" r:id="rId3"/>
    <p:sldId id="271" r:id="rId4"/>
    <p:sldId id="289" r:id="rId5"/>
    <p:sldId id="258" r:id="rId6"/>
    <p:sldId id="283" r:id="rId7"/>
    <p:sldId id="284" r:id="rId8"/>
    <p:sldId id="293" r:id="rId9"/>
    <p:sldId id="281" r:id="rId10"/>
    <p:sldId id="285" r:id="rId11"/>
    <p:sldId id="286" r:id="rId12"/>
    <p:sldId id="287" r:id="rId13"/>
    <p:sldId id="261" r:id="rId14"/>
    <p:sldId id="272" r:id="rId15"/>
    <p:sldId id="273" r:id="rId16"/>
    <p:sldId id="274" r:id="rId17"/>
    <p:sldId id="295" r:id="rId18"/>
    <p:sldId id="275" r:id="rId19"/>
    <p:sldId id="276" r:id="rId20"/>
    <p:sldId id="277" r:id="rId21"/>
    <p:sldId id="278" r:id="rId22"/>
    <p:sldId id="279" r:id="rId23"/>
    <p:sldId id="292" r:id="rId24"/>
    <p:sldId id="288" r:id="rId25"/>
    <p:sldId id="296" r:id="rId26"/>
    <p:sldId id="290" r:id="rId27"/>
    <p:sldId id="291" r:id="rId28"/>
    <p:sldId id="263" r:id="rId29"/>
  </p:sldIdLst>
  <p:sldSz cx="24384000" cy="1574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4960">
          <p15:clr>
            <a:srgbClr val="A4A3A4"/>
          </p15:clr>
        </p15:guide>
        <p15:guide id="2" pos="76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971" autoAdjust="0"/>
    <p:restoredTop sz="94203" autoAdjust="0"/>
  </p:normalViewPr>
  <p:slideViewPr>
    <p:cSldViewPr snapToGrid="0">
      <p:cViewPr>
        <p:scale>
          <a:sx n="30" d="100"/>
          <a:sy n="30" d="100"/>
        </p:scale>
        <p:origin x="264" y="24"/>
      </p:cViewPr>
      <p:guideLst>
        <p:guide orient="horz" pos="4960"/>
        <p:guide pos="76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 name="Google Shape;4;n"/>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1pPr>
            <a:lvl2pPr marL="914400" marR="0" lvl="1"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2pPr>
            <a:lvl3pPr marL="1371600" marR="0" lvl="2"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3pPr>
            <a:lvl4pPr marL="1828800" marR="0" lvl="3"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4pPr>
            <a:lvl5pPr marL="2286000" marR="0" lvl="4"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5pPr>
            <a:lvl6pPr marL="2743200" marR="0" lvl="5"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6pPr>
            <a:lvl7pPr marL="3200400" marR="0" lvl="6"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7pPr>
            <a:lvl8pPr marL="3657600" marR="0" lvl="7"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8pPr>
            <a:lvl9pPr marL="4114800" marR="0" lvl="8"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9pPr>
          </a:lstStyle>
          <a:p>
            <a:endParaRPr/>
          </a:p>
        </p:txBody>
      </p:sp>
    </p:spTree>
    <p:extLst>
      <p:ext uri="{BB962C8B-B14F-4D97-AF65-F5344CB8AC3E}">
        <p14:creationId xmlns:p14="http://schemas.microsoft.com/office/powerpoint/2010/main" val="3734114061"/>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2" name="Google Shape;62;p2: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101990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p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7" name="Google Shape;67;p3: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319453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p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7" name="Google Shape;67;p3: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170856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p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7" name="Google Shape;67;p3: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757964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6: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0" name="Google Shape;90;p6: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987767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p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7" name="Google Shape;67;p3: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968002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6: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0" name="Google Shape;90;p6: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16115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6: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0" name="Google Shape;90;p6: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952493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6: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90" name="Google Shape;90;p6: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548540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p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7" name="Google Shape;67;p3: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145648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p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67" name="Google Shape;67;p3: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05274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1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2" name="Google Shape;112;p10: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63143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p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7" name="Google Shape;67;p3: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428730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p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7" name="Google Shape;67;p3: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9093393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p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7" name="Google Shape;67;p3: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1582847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p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7" name="Google Shape;67;p3: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5187322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p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7" name="Google Shape;67;p3: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835472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p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7" name="Google Shape;67;p3: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706319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p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67" name="Google Shape;67;p3: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5979643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p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7" name="Google Shape;67;p3: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7172344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8: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8: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146288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p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7" name="Google Shape;67;p3: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228085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p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7" name="Google Shape;67;p3: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236343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p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7" name="Google Shape;67;p3: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041137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p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7" name="Google Shape;67;p3: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779203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p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7" name="Google Shape;67;p3: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273621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p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7" name="Google Shape;67;p3: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065774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p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7" name="Google Shape;67;p3: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818667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ítulo y subtítulo" type="title">
  <p:cSld name="Título y subtítulo">
    <p:spTree>
      <p:nvGrpSpPr>
        <p:cNvPr id="1" name="Shape 9"/>
        <p:cNvGrpSpPr/>
        <p:nvPr/>
      </p:nvGrpSpPr>
      <p:grpSpPr>
        <a:xfrm>
          <a:off x="0" y="0"/>
          <a:ext cx="0" cy="0"/>
          <a:chOff x="0" y="0"/>
          <a:chExt cx="0" cy="0"/>
        </a:xfrm>
      </p:grpSpPr>
      <p:sp>
        <p:nvSpPr>
          <p:cNvPr id="10" name="Google Shape;10;p2"/>
          <p:cNvSpPr txBox="1">
            <a:spLocks noGrp="1"/>
          </p:cNvSpPr>
          <p:nvPr>
            <p:ph type="title"/>
          </p:nvPr>
        </p:nvSpPr>
        <p:spPr>
          <a:xfrm>
            <a:off x="4833937" y="3319859"/>
            <a:ext cx="14716126" cy="4643438"/>
          </a:xfrm>
          <a:prstGeom prst="rect">
            <a:avLst/>
          </a:prstGeom>
          <a:noFill/>
          <a:ln>
            <a:noFill/>
          </a:ln>
        </p:spPr>
        <p:txBody>
          <a:bodyPr spcFirstLastPara="1" wrap="square" lIns="71425" tIns="71425" rIns="71425" bIns="71425" anchor="b" anchorCtr="0">
            <a:noAutofit/>
          </a:bodyPr>
          <a:lstStyle>
            <a:lvl1pPr lvl="0" algn="ctr">
              <a:lnSpc>
                <a:spcPct val="100000"/>
              </a:lnSpc>
              <a:spcBef>
                <a:spcPts val="0"/>
              </a:spcBef>
              <a:spcAft>
                <a:spcPts val="0"/>
              </a:spcAft>
              <a:buClr>
                <a:srgbClr val="FFFFFF"/>
              </a:buClr>
              <a:buSzPts val="1800"/>
              <a:buNone/>
              <a:defRPr/>
            </a:lvl1pPr>
            <a:lvl2pPr lvl="1" algn="ctr">
              <a:lnSpc>
                <a:spcPct val="100000"/>
              </a:lnSpc>
              <a:spcBef>
                <a:spcPts val="0"/>
              </a:spcBef>
              <a:spcAft>
                <a:spcPts val="0"/>
              </a:spcAft>
              <a:buClr>
                <a:srgbClr val="FFFFFF"/>
              </a:buClr>
              <a:buSzPts val="1800"/>
              <a:buNone/>
              <a:defRPr/>
            </a:lvl2pPr>
            <a:lvl3pPr lvl="2" algn="ctr">
              <a:lnSpc>
                <a:spcPct val="100000"/>
              </a:lnSpc>
              <a:spcBef>
                <a:spcPts val="0"/>
              </a:spcBef>
              <a:spcAft>
                <a:spcPts val="0"/>
              </a:spcAft>
              <a:buClr>
                <a:srgbClr val="FFFFFF"/>
              </a:buClr>
              <a:buSzPts val="1800"/>
              <a:buNone/>
              <a:defRPr/>
            </a:lvl3pPr>
            <a:lvl4pPr lvl="3" algn="ctr">
              <a:lnSpc>
                <a:spcPct val="100000"/>
              </a:lnSpc>
              <a:spcBef>
                <a:spcPts val="0"/>
              </a:spcBef>
              <a:spcAft>
                <a:spcPts val="0"/>
              </a:spcAft>
              <a:buClr>
                <a:srgbClr val="FFFFFF"/>
              </a:buClr>
              <a:buSzPts val="1800"/>
              <a:buNone/>
              <a:defRPr/>
            </a:lvl4pPr>
            <a:lvl5pPr lvl="4" algn="ctr">
              <a:lnSpc>
                <a:spcPct val="100000"/>
              </a:lnSpc>
              <a:spcBef>
                <a:spcPts val="0"/>
              </a:spcBef>
              <a:spcAft>
                <a:spcPts val="0"/>
              </a:spcAft>
              <a:buClr>
                <a:srgbClr val="FFFFFF"/>
              </a:buClr>
              <a:buSzPts val="1800"/>
              <a:buNone/>
              <a:defRPr/>
            </a:lvl5pPr>
            <a:lvl6pPr lvl="5" algn="ctr">
              <a:lnSpc>
                <a:spcPct val="100000"/>
              </a:lnSpc>
              <a:spcBef>
                <a:spcPts val="0"/>
              </a:spcBef>
              <a:spcAft>
                <a:spcPts val="0"/>
              </a:spcAft>
              <a:buClr>
                <a:srgbClr val="FFFFFF"/>
              </a:buClr>
              <a:buSzPts val="1800"/>
              <a:buNone/>
              <a:defRPr/>
            </a:lvl6pPr>
            <a:lvl7pPr lvl="6" algn="ctr">
              <a:lnSpc>
                <a:spcPct val="100000"/>
              </a:lnSpc>
              <a:spcBef>
                <a:spcPts val="0"/>
              </a:spcBef>
              <a:spcAft>
                <a:spcPts val="0"/>
              </a:spcAft>
              <a:buClr>
                <a:srgbClr val="FFFFFF"/>
              </a:buClr>
              <a:buSzPts val="1800"/>
              <a:buNone/>
              <a:defRPr/>
            </a:lvl7pPr>
            <a:lvl8pPr lvl="7" algn="ctr">
              <a:lnSpc>
                <a:spcPct val="100000"/>
              </a:lnSpc>
              <a:spcBef>
                <a:spcPts val="0"/>
              </a:spcBef>
              <a:spcAft>
                <a:spcPts val="0"/>
              </a:spcAft>
              <a:buClr>
                <a:srgbClr val="FFFFFF"/>
              </a:buClr>
              <a:buSzPts val="1800"/>
              <a:buNone/>
              <a:defRPr/>
            </a:lvl8pPr>
            <a:lvl9pPr lvl="8" algn="ctr">
              <a:lnSpc>
                <a:spcPct val="100000"/>
              </a:lnSpc>
              <a:spcBef>
                <a:spcPts val="0"/>
              </a:spcBef>
              <a:spcAft>
                <a:spcPts val="0"/>
              </a:spcAft>
              <a:buClr>
                <a:srgbClr val="FFFFFF"/>
              </a:buClr>
              <a:buSzPts val="1800"/>
              <a:buNone/>
              <a:defRPr/>
            </a:lvl9pPr>
          </a:lstStyle>
          <a:p>
            <a:r>
              <a:rPr lang="es-ES" smtClean="0"/>
              <a:t>Haga clic para modificar el estilo de título del patrón</a:t>
            </a:r>
            <a:endParaRPr/>
          </a:p>
        </p:txBody>
      </p:sp>
      <p:sp>
        <p:nvSpPr>
          <p:cNvPr id="11" name="Google Shape;11;p2"/>
          <p:cNvSpPr txBox="1">
            <a:spLocks noGrp="1"/>
          </p:cNvSpPr>
          <p:nvPr>
            <p:ph type="body" idx="1"/>
          </p:nvPr>
        </p:nvSpPr>
        <p:spPr>
          <a:xfrm>
            <a:off x="4833937" y="8088312"/>
            <a:ext cx="14716126" cy="1589485"/>
          </a:xfrm>
          <a:prstGeom prst="rect">
            <a:avLst/>
          </a:prstGeom>
          <a:noFill/>
          <a:ln>
            <a:noFill/>
          </a:ln>
        </p:spPr>
        <p:txBody>
          <a:bodyPr spcFirstLastPara="1" wrap="square" lIns="71425" tIns="71425" rIns="71425" bIns="71425" anchor="t" anchorCtr="0">
            <a:noAutofit/>
          </a:bodyPr>
          <a:lstStyle>
            <a:lvl1pPr marL="457200" lvl="0" indent="-228600" algn="ctr">
              <a:lnSpc>
                <a:spcPct val="100000"/>
              </a:lnSpc>
              <a:spcBef>
                <a:spcPts val="0"/>
              </a:spcBef>
              <a:spcAft>
                <a:spcPts val="0"/>
              </a:spcAft>
              <a:buClr>
                <a:srgbClr val="FFFFFF"/>
              </a:buClr>
              <a:buSzPts val="5800"/>
              <a:buFont typeface="Helvetica Neue"/>
              <a:buNone/>
              <a:defRPr sz="5800"/>
            </a:lvl1pPr>
            <a:lvl2pPr marL="914400" lvl="1" indent="-228600" algn="ctr">
              <a:lnSpc>
                <a:spcPct val="100000"/>
              </a:lnSpc>
              <a:spcBef>
                <a:spcPts val="0"/>
              </a:spcBef>
              <a:spcAft>
                <a:spcPts val="0"/>
              </a:spcAft>
              <a:buClr>
                <a:srgbClr val="FFFFFF"/>
              </a:buClr>
              <a:buSzPts val="5800"/>
              <a:buFont typeface="Helvetica Neue"/>
              <a:buNone/>
              <a:defRPr sz="5800"/>
            </a:lvl2pPr>
            <a:lvl3pPr marL="1371600" lvl="2" indent="-228600" algn="ctr">
              <a:lnSpc>
                <a:spcPct val="100000"/>
              </a:lnSpc>
              <a:spcBef>
                <a:spcPts val="0"/>
              </a:spcBef>
              <a:spcAft>
                <a:spcPts val="0"/>
              </a:spcAft>
              <a:buClr>
                <a:srgbClr val="FFFFFF"/>
              </a:buClr>
              <a:buSzPts val="5800"/>
              <a:buFont typeface="Helvetica Neue"/>
              <a:buNone/>
              <a:defRPr sz="5800"/>
            </a:lvl3pPr>
            <a:lvl4pPr marL="1828800" lvl="3" indent="-228600" algn="ctr">
              <a:lnSpc>
                <a:spcPct val="100000"/>
              </a:lnSpc>
              <a:spcBef>
                <a:spcPts val="0"/>
              </a:spcBef>
              <a:spcAft>
                <a:spcPts val="0"/>
              </a:spcAft>
              <a:buClr>
                <a:srgbClr val="FFFFFF"/>
              </a:buClr>
              <a:buSzPts val="5800"/>
              <a:buFont typeface="Helvetica Neue"/>
              <a:buNone/>
              <a:defRPr sz="5800"/>
            </a:lvl4pPr>
            <a:lvl5pPr marL="2286000" lvl="4" indent="-228600" algn="ctr">
              <a:lnSpc>
                <a:spcPct val="100000"/>
              </a:lnSpc>
              <a:spcBef>
                <a:spcPts val="0"/>
              </a:spcBef>
              <a:spcAft>
                <a:spcPts val="0"/>
              </a:spcAft>
              <a:buClr>
                <a:srgbClr val="FFFFFF"/>
              </a:buClr>
              <a:buSzPts val="5800"/>
              <a:buFont typeface="Helvetica Neue"/>
              <a:buNone/>
              <a:defRPr sz="5800"/>
            </a:lvl5pPr>
            <a:lvl6pPr marL="2743200" lvl="5" indent="-394335" algn="l">
              <a:lnSpc>
                <a:spcPct val="100000"/>
              </a:lnSpc>
              <a:spcBef>
                <a:spcPts val="6700"/>
              </a:spcBef>
              <a:spcAft>
                <a:spcPts val="0"/>
              </a:spcAft>
              <a:buClr>
                <a:srgbClr val="FFFFFF"/>
              </a:buClr>
              <a:buSzPts val="2610"/>
              <a:buChar char="•"/>
              <a:defRPr/>
            </a:lvl6pPr>
            <a:lvl7pPr marL="3200400" lvl="6" indent="-394335" algn="l">
              <a:lnSpc>
                <a:spcPct val="100000"/>
              </a:lnSpc>
              <a:spcBef>
                <a:spcPts val="6700"/>
              </a:spcBef>
              <a:spcAft>
                <a:spcPts val="0"/>
              </a:spcAft>
              <a:buClr>
                <a:srgbClr val="FFFFFF"/>
              </a:buClr>
              <a:buSzPts val="2610"/>
              <a:buChar char="•"/>
              <a:defRPr/>
            </a:lvl7pPr>
            <a:lvl8pPr marL="3657600" lvl="7" indent="-394334" algn="l">
              <a:lnSpc>
                <a:spcPct val="100000"/>
              </a:lnSpc>
              <a:spcBef>
                <a:spcPts val="6700"/>
              </a:spcBef>
              <a:spcAft>
                <a:spcPts val="0"/>
              </a:spcAft>
              <a:buClr>
                <a:srgbClr val="FFFFFF"/>
              </a:buClr>
              <a:buSzPts val="2610"/>
              <a:buChar char="•"/>
              <a:defRPr/>
            </a:lvl8pPr>
            <a:lvl9pPr marL="4114800" lvl="8" indent="-394334" algn="l">
              <a:lnSpc>
                <a:spcPct val="100000"/>
              </a:lnSpc>
              <a:spcBef>
                <a:spcPts val="6700"/>
              </a:spcBef>
              <a:spcAft>
                <a:spcPts val="0"/>
              </a:spcAft>
              <a:buClr>
                <a:srgbClr val="FFFFFF"/>
              </a:buClr>
              <a:buSzPts val="2610"/>
              <a:buChar char="•"/>
              <a:defRPr/>
            </a:lvl9pPr>
          </a:lstStyle>
          <a:p>
            <a:pPr lvl="0"/>
            <a:r>
              <a:rPr lang="es-ES" smtClean="0"/>
              <a:t>Haga clic para modificar el estilo de texto del patrón</a:t>
            </a:r>
          </a:p>
        </p:txBody>
      </p:sp>
      <p:sp>
        <p:nvSpPr>
          <p:cNvPr id="12" name="Google Shape;12;p2"/>
          <p:cNvSpPr txBox="1">
            <a:spLocks noGrp="1"/>
          </p:cNvSpPr>
          <p:nvPr>
            <p:ph type="sldNum" idx="12"/>
          </p:nvPr>
        </p:nvSpPr>
        <p:spPr>
          <a:xfrm>
            <a:off x="11939981" y="14089063"/>
            <a:ext cx="494513" cy="502335"/>
          </a:xfrm>
          <a:prstGeom prst="rect">
            <a:avLst/>
          </a:prstGeom>
          <a:noFill/>
          <a:ln>
            <a:noFill/>
          </a:ln>
        </p:spPr>
        <p:txBody>
          <a:bodyPr spcFirstLastPara="1" wrap="square" lIns="71425" tIns="71425" rIns="71425" bIns="71425" anchor="t" anchorCtr="0">
            <a:noAutofit/>
          </a:bodyPr>
          <a:lstStyle>
            <a:lvl1pPr marL="0" lvl="0"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1pPr>
            <a:lvl2pPr marL="0" lvl="1"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2pPr>
            <a:lvl3pPr marL="0" lvl="2"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3pPr>
            <a:lvl4pPr marL="0" lvl="3"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4pPr>
            <a:lvl5pPr marL="0" lvl="4"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5pPr>
            <a:lvl6pPr marL="0" lvl="5"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6pPr>
            <a:lvl7pPr marL="0" lvl="6"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7pPr>
            <a:lvl8pPr marL="0" lvl="7"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8pPr>
            <a:lvl9pPr marL="0" lvl="8"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smtClean="0"/>
              <a:t>‹Nº›</a:t>
            </a:fld>
            <a:endParaRPr lang="en-US"/>
          </a:p>
        </p:txBody>
      </p:sp>
    </p:spTree>
    <p:extLst>
      <p:ext uri="{BB962C8B-B14F-4D97-AF65-F5344CB8AC3E}">
        <p14:creationId xmlns:p14="http://schemas.microsoft.com/office/powerpoint/2010/main" val="10139761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ita">
  <p:cSld name="Cita">
    <p:spTree>
      <p:nvGrpSpPr>
        <p:cNvPr id="1" name="Shape 46"/>
        <p:cNvGrpSpPr/>
        <p:nvPr/>
      </p:nvGrpSpPr>
      <p:grpSpPr>
        <a:xfrm>
          <a:off x="0" y="0"/>
          <a:ext cx="0" cy="0"/>
          <a:chOff x="0" y="0"/>
          <a:chExt cx="0" cy="0"/>
        </a:xfrm>
      </p:grpSpPr>
      <p:sp>
        <p:nvSpPr>
          <p:cNvPr id="47" name="Google Shape;47;p11"/>
          <p:cNvSpPr txBox="1">
            <a:spLocks noGrp="1"/>
          </p:cNvSpPr>
          <p:nvPr>
            <p:ph type="body" idx="1"/>
          </p:nvPr>
        </p:nvSpPr>
        <p:spPr>
          <a:xfrm>
            <a:off x="4833937" y="9963546"/>
            <a:ext cx="14716126" cy="676175"/>
          </a:xfrm>
          <a:prstGeom prst="rect">
            <a:avLst/>
          </a:prstGeom>
          <a:noFill/>
          <a:ln>
            <a:noFill/>
          </a:ln>
        </p:spPr>
        <p:txBody>
          <a:bodyPr spcFirstLastPara="1" wrap="square" lIns="71425" tIns="71425" rIns="71425" bIns="71425" anchor="t" anchorCtr="0">
            <a:noAutofit/>
          </a:bodyPr>
          <a:lstStyle>
            <a:lvl1pPr marL="457200" lvl="0" indent="-228600" algn="ctr">
              <a:lnSpc>
                <a:spcPct val="100000"/>
              </a:lnSpc>
              <a:spcBef>
                <a:spcPts val="0"/>
              </a:spcBef>
              <a:spcAft>
                <a:spcPts val="0"/>
              </a:spcAft>
              <a:buClr>
                <a:srgbClr val="FFFFFF"/>
              </a:buClr>
              <a:buSzPts val="3600"/>
              <a:buFont typeface="Helvetica Neue"/>
              <a:buNone/>
              <a:defRPr sz="3600" i="1"/>
            </a:lvl1pPr>
            <a:lvl2pPr marL="914400" lvl="1" indent="-394335" algn="l">
              <a:lnSpc>
                <a:spcPct val="100000"/>
              </a:lnSpc>
              <a:spcBef>
                <a:spcPts val="6700"/>
              </a:spcBef>
              <a:spcAft>
                <a:spcPts val="0"/>
              </a:spcAft>
              <a:buClr>
                <a:srgbClr val="FFFFFF"/>
              </a:buClr>
              <a:buSzPts val="2610"/>
              <a:buChar char="•"/>
              <a:defRPr/>
            </a:lvl2pPr>
            <a:lvl3pPr marL="1371600" lvl="2" indent="-394335" algn="l">
              <a:lnSpc>
                <a:spcPct val="100000"/>
              </a:lnSpc>
              <a:spcBef>
                <a:spcPts val="6700"/>
              </a:spcBef>
              <a:spcAft>
                <a:spcPts val="0"/>
              </a:spcAft>
              <a:buClr>
                <a:srgbClr val="FFFFFF"/>
              </a:buClr>
              <a:buSzPts val="2610"/>
              <a:buChar char="•"/>
              <a:defRPr/>
            </a:lvl3pPr>
            <a:lvl4pPr marL="1828800" lvl="3" indent="-394335" algn="l">
              <a:lnSpc>
                <a:spcPct val="100000"/>
              </a:lnSpc>
              <a:spcBef>
                <a:spcPts val="6700"/>
              </a:spcBef>
              <a:spcAft>
                <a:spcPts val="0"/>
              </a:spcAft>
              <a:buClr>
                <a:srgbClr val="FFFFFF"/>
              </a:buClr>
              <a:buSzPts val="2610"/>
              <a:buChar char="•"/>
              <a:defRPr/>
            </a:lvl4pPr>
            <a:lvl5pPr marL="2286000" lvl="4" indent="-394335" algn="l">
              <a:lnSpc>
                <a:spcPct val="100000"/>
              </a:lnSpc>
              <a:spcBef>
                <a:spcPts val="6700"/>
              </a:spcBef>
              <a:spcAft>
                <a:spcPts val="0"/>
              </a:spcAft>
              <a:buClr>
                <a:srgbClr val="FFFFFF"/>
              </a:buClr>
              <a:buSzPts val="2610"/>
              <a:buChar char="•"/>
              <a:defRPr/>
            </a:lvl5pPr>
            <a:lvl6pPr marL="2743200" lvl="5" indent="-394335" algn="l">
              <a:lnSpc>
                <a:spcPct val="100000"/>
              </a:lnSpc>
              <a:spcBef>
                <a:spcPts val="6700"/>
              </a:spcBef>
              <a:spcAft>
                <a:spcPts val="0"/>
              </a:spcAft>
              <a:buClr>
                <a:srgbClr val="FFFFFF"/>
              </a:buClr>
              <a:buSzPts val="2610"/>
              <a:buChar char="•"/>
              <a:defRPr/>
            </a:lvl6pPr>
            <a:lvl7pPr marL="3200400" lvl="6" indent="-394335" algn="l">
              <a:lnSpc>
                <a:spcPct val="100000"/>
              </a:lnSpc>
              <a:spcBef>
                <a:spcPts val="6700"/>
              </a:spcBef>
              <a:spcAft>
                <a:spcPts val="0"/>
              </a:spcAft>
              <a:buClr>
                <a:srgbClr val="FFFFFF"/>
              </a:buClr>
              <a:buSzPts val="2610"/>
              <a:buChar char="•"/>
              <a:defRPr/>
            </a:lvl7pPr>
            <a:lvl8pPr marL="3657600" lvl="7" indent="-394334" algn="l">
              <a:lnSpc>
                <a:spcPct val="100000"/>
              </a:lnSpc>
              <a:spcBef>
                <a:spcPts val="6700"/>
              </a:spcBef>
              <a:spcAft>
                <a:spcPts val="0"/>
              </a:spcAft>
              <a:buClr>
                <a:srgbClr val="FFFFFF"/>
              </a:buClr>
              <a:buSzPts val="2610"/>
              <a:buChar char="•"/>
              <a:defRPr/>
            </a:lvl8pPr>
            <a:lvl9pPr marL="4114800" lvl="8" indent="-394334" algn="l">
              <a:lnSpc>
                <a:spcPct val="100000"/>
              </a:lnSpc>
              <a:spcBef>
                <a:spcPts val="6700"/>
              </a:spcBef>
              <a:spcAft>
                <a:spcPts val="0"/>
              </a:spcAft>
              <a:buClr>
                <a:srgbClr val="FFFFFF"/>
              </a:buClr>
              <a:buSzPts val="2610"/>
              <a:buChar char="•"/>
              <a:defRPr/>
            </a:lvl9pPr>
          </a:lstStyle>
          <a:p>
            <a:pPr lvl="0"/>
            <a:r>
              <a:rPr lang="es-ES" smtClean="0"/>
              <a:t>Haga clic para modificar el estilo de texto del patrón</a:t>
            </a:r>
          </a:p>
        </p:txBody>
      </p:sp>
      <p:sp>
        <p:nvSpPr>
          <p:cNvPr id="48" name="Google Shape;48;p11"/>
          <p:cNvSpPr txBox="1">
            <a:spLocks noGrp="1"/>
          </p:cNvSpPr>
          <p:nvPr>
            <p:ph type="body" idx="2"/>
          </p:nvPr>
        </p:nvSpPr>
        <p:spPr>
          <a:xfrm>
            <a:off x="4833937" y="7035456"/>
            <a:ext cx="14716126" cy="936520"/>
          </a:xfrm>
          <a:prstGeom prst="rect">
            <a:avLst/>
          </a:prstGeom>
          <a:noFill/>
          <a:ln>
            <a:noFill/>
          </a:ln>
        </p:spPr>
        <p:txBody>
          <a:bodyPr spcFirstLastPara="1" wrap="square" lIns="71425" tIns="71425" rIns="71425" bIns="71425" anchor="ctr" anchorCtr="0">
            <a:noAutofit/>
          </a:bodyPr>
          <a:lstStyle>
            <a:lvl1pPr marL="457200" lvl="0" indent="-228600" algn="ctr">
              <a:lnSpc>
                <a:spcPct val="100000"/>
              </a:lnSpc>
              <a:spcBef>
                <a:spcPts val="0"/>
              </a:spcBef>
              <a:spcAft>
                <a:spcPts val="0"/>
              </a:spcAft>
              <a:buClr>
                <a:srgbClr val="FFFFFF"/>
              </a:buClr>
              <a:buSzPts val="5200"/>
              <a:buFont typeface="Helvetica Neue"/>
              <a:buNone/>
              <a:defRPr sz="5200">
                <a:latin typeface="Helvetica Neue"/>
                <a:ea typeface="Helvetica Neue"/>
                <a:cs typeface="Helvetica Neue"/>
                <a:sym typeface="Helvetica Neue"/>
              </a:defRPr>
            </a:lvl1pPr>
            <a:lvl2pPr marL="914400" lvl="1" indent="-394335" algn="l">
              <a:lnSpc>
                <a:spcPct val="100000"/>
              </a:lnSpc>
              <a:spcBef>
                <a:spcPts val="6700"/>
              </a:spcBef>
              <a:spcAft>
                <a:spcPts val="0"/>
              </a:spcAft>
              <a:buClr>
                <a:srgbClr val="FFFFFF"/>
              </a:buClr>
              <a:buSzPts val="2610"/>
              <a:buChar char="•"/>
              <a:defRPr/>
            </a:lvl2pPr>
            <a:lvl3pPr marL="1371600" lvl="2" indent="-394335" algn="l">
              <a:lnSpc>
                <a:spcPct val="100000"/>
              </a:lnSpc>
              <a:spcBef>
                <a:spcPts val="6700"/>
              </a:spcBef>
              <a:spcAft>
                <a:spcPts val="0"/>
              </a:spcAft>
              <a:buClr>
                <a:srgbClr val="FFFFFF"/>
              </a:buClr>
              <a:buSzPts val="2610"/>
              <a:buChar char="•"/>
              <a:defRPr/>
            </a:lvl3pPr>
            <a:lvl4pPr marL="1828800" lvl="3" indent="-394335" algn="l">
              <a:lnSpc>
                <a:spcPct val="100000"/>
              </a:lnSpc>
              <a:spcBef>
                <a:spcPts val="6700"/>
              </a:spcBef>
              <a:spcAft>
                <a:spcPts val="0"/>
              </a:spcAft>
              <a:buClr>
                <a:srgbClr val="FFFFFF"/>
              </a:buClr>
              <a:buSzPts val="2610"/>
              <a:buChar char="•"/>
              <a:defRPr/>
            </a:lvl4pPr>
            <a:lvl5pPr marL="2286000" lvl="4" indent="-394335" algn="l">
              <a:lnSpc>
                <a:spcPct val="100000"/>
              </a:lnSpc>
              <a:spcBef>
                <a:spcPts val="6700"/>
              </a:spcBef>
              <a:spcAft>
                <a:spcPts val="0"/>
              </a:spcAft>
              <a:buClr>
                <a:srgbClr val="FFFFFF"/>
              </a:buClr>
              <a:buSzPts val="2610"/>
              <a:buChar char="•"/>
              <a:defRPr/>
            </a:lvl5pPr>
            <a:lvl6pPr marL="2743200" lvl="5" indent="-394335" algn="l">
              <a:lnSpc>
                <a:spcPct val="100000"/>
              </a:lnSpc>
              <a:spcBef>
                <a:spcPts val="6700"/>
              </a:spcBef>
              <a:spcAft>
                <a:spcPts val="0"/>
              </a:spcAft>
              <a:buClr>
                <a:srgbClr val="FFFFFF"/>
              </a:buClr>
              <a:buSzPts val="2610"/>
              <a:buChar char="•"/>
              <a:defRPr/>
            </a:lvl6pPr>
            <a:lvl7pPr marL="3200400" lvl="6" indent="-394335" algn="l">
              <a:lnSpc>
                <a:spcPct val="100000"/>
              </a:lnSpc>
              <a:spcBef>
                <a:spcPts val="6700"/>
              </a:spcBef>
              <a:spcAft>
                <a:spcPts val="0"/>
              </a:spcAft>
              <a:buClr>
                <a:srgbClr val="FFFFFF"/>
              </a:buClr>
              <a:buSzPts val="2610"/>
              <a:buChar char="•"/>
              <a:defRPr/>
            </a:lvl7pPr>
            <a:lvl8pPr marL="3657600" lvl="7" indent="-394334" algn="l">
              <a:lnSpc>
                <a:spcPct val="100000"/>
              </a:lnSpc>
              <a:spcBef>
                <a:spcPts val="6700"/>
              </a:spcBef>
              <a:spcAft>
                <a:spcPts val="0"/>
              </a:spcAft>
              <a:buClr>
                <a:srgbClr val="FFFFFF"/>
              </a:buClr>
              <a:buSzPts val="2610"/>
              <a:buChar char="•"/>
              <a:defRPr/>
            </a:lvl8pPr>
            <a:lvl9pPr marL="4114800" lvl="8" indent="-394334" algn="l">
              <a:lnSpc>
                <a:spcPct val="100000"/>
              </a:lnSpc>
              <a:spcBef>
                <a:spcPts val="6700"/>
              </a:spcBef>
              <a:spcAft>
                <a:spcPts val="0"/>
              </a:spcAft>
              <a:buClr>
                <a:srgbClr val="FFFFFF"/>
              </a:buClr>
              <a:buSzPts val="2610"/>
              <a:buChar char="•"/>
              <a:defRPr/>
            </a:lvl9pPr>
          </a:lstStyle>
          <a:p>
            <a:pPr lvl="0"/>
            <a:r>
              <a:rPr lang="es-ES" smtClean="0"/>
              <a:t>Haga clic para modificar el estilo de texto del patrón</a:t>
            </a:r>
          </a:p>
        </p:txBody>
      </p:sp>
      <p:sp>
        <p:nvSpPr>
          <p:cNvPr id="49" name="Google Shape;49;p11"/>
          <p:cNvSpPr txBox="1">
            <a:spLocks noGrp="1"/>
          </p:cNvSpPr>
          <p:nvPr>
            <p:ph type="sldNum" idx="12"/>
          </p:nvPr>
        </p:nvSpPr>
        <p:spPr>
          <a:xfrm>
            <a:off x="11939981" y="14089063"/>
            <a:ext cx="494513" cy="502335"/>
          </a:xfrm>
          <a:prstGeom prst="rect">
            <a:avLst/>
          </a:prstGeom>
          <a:noFill/>
          <a:ln>
            <a:noFill/>
          </a:ln>
        </p:spPr>
        <p:txBody>
          <a:bodyPr spcFirstLastPara="1" wrap="square" lIns="71425" tIns="71425" rIns="71425" bIns="71425" anchor="t" anchorCtr="0">
            <a:noAutofit/>
          </a:bodyPr>
          <a:lstStyle>
            <a:lvl1pPr marL="0" lvl="0"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1pPr>
            <a:lvl2pPr marL="0" lvl="1"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2pPr>
            <a:lvl3pPr marL="0" lvl="2"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3pPr>
            <a:lvl4pPr marL="0" lvl="3"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4pPr>
            <a:lvl5pPr marL="0" lvl="4"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5pPr>
            <a:lvl6pPr marL="0" lvl="5"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6pPr>
            <a:lvl7pPr marL="0" lvl="6"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7pPr>
            <a:lvl8pPr marL="0" lvl="7"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8pPr>
            <a:lvl9pPr marL="0" lvl="8"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smtClean="0"/>
              <a:t>‹Nº›</a:t>
            </a:fld>
            <a:endParaRPr lang="en-US"/>
          </a:p>
        </p:txBody>
      </p:sp>
    </p:spTree>
    <p:extLst>
      <p:ext uri="{BB962C8B-B14F-4D97-AF65-F5344CB8AC3E}">
        <p14:creationId xmlns:p14="http://schemas.microsoft.com/office/powerpoint/2010/main" val="42088867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Foto">
  <p:cSld name="Foto">
    <p:spTree>
      <p:nvGrpSpPr>
        <p:cNvPr id="1" name="Shape 50"/>
        <p:cNvGrpSpPr/>
        <p:nvPr/>
      </p:nvGrpSpPr>
      <p:grpSpPr>
        <a:xfrm>
          <a:off x="0" y="0"/>
          <a:ext cx="0" cy="0"/>
          <a:chOff x="0" y="0"/>
          <a:chExt cx="0" cy="0"/>
        </a:xfrm>
      </p:grpSpPr>
      <p:sp>
        <p:nvSpPr>
          <p:cNvPr id="51" name="Google Shape;51;p12"/>
          <p:cNvSpPr>
            <a:spLocks noGrp="1"/>
          </p:cNvSpPr>
          <p:nvPr>
            <p:ph type="pic" idx="2"/>
          </p:nvPr>
        </p:nvSpPr>
        <p:spPr>
          <a:xfrm>
            <a:off x="3048000" y="1016000"/>
            <a:ext cx="18288001" cy="137160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1pPr>
            <a:lvl2pPr marR="0" lvl="1"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2pPr>
            <a:lvl3pPr marR="0" lvl="2"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3pPr>
            <a:lvl4pPr marR="0" lvl="3"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4pPr>
            <a:lvl5pPr marR="0" lvl="4"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5pPr>
            <a:lvl6pPr marR="0" lvl="5"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6pPr>
            <a:lvl7pPr marR="0" lvl="6"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7pPr>
            <a:lvl8pPr marR="0" lvl="7"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8pPr>
            <a:lvl9pPr marR="0" lvl="8"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9pPr>
          </a:lstStyle>
          <a:p>
            <a:r>
              <a:rPr lang="es-ES" smtClean="0"/>
              <a:t>Haga clic en el icono para agregar una imagen</a:t>
            </a:r>
            <a:endParaRPr/>
          </a:p>
        </p:txBody>
      </p:sp>
      <p:sp>
        <p:nvSpPr>
          <p:cNvPr id="52" name="Google Shape;52;p12"/>
          <p:cNvSpPr txBox="1">
            <a:spLocks noGrp="1"/>
          </p:cNvSpPr>
          <p:nvPr>
            <p:ph type="sldNum" idx="12"/>
          </p:nvPr>
        </p:nvSpPr>
        <p:spPr>
          <a:xfrm>
            <a:off x="11939981" y="14089063"/>
            <a:ext cx="494513" cy="502335"/>
          </a:xfrm>
          <a:prstGeom prst="rect">
            <a:avLst/>
          </a:prstGeom>
          <a:noFill/>
          <a:ln>
            <a:noFill/>
          </a:ln>
        </p:spPr>
        <p:txBody>
          <a:bodyPr spcFirstLastPara="1" wrap="square" lIns="71425" tIns="71425" rIns="71425" bIns="71425" anchor="t" anchorCtr="0">
            <a:noAutofit/>
          </a:bodyPr>
          <a:lstStyle>
            <a:lvl1pPr marL="0" lvl="0"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1pPr>
            <a:lvl2pPr marL="0" lvl="1"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2pPr>
            <a:lvl3pPr marL="0" lvl="2"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3pPr>
            <a:lvl4pPr marL="0" lvl="3"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4pPr>
            <a:lvl5pPr marL="0" lvl="4"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5pPr>
            <a:lvl6pPr marL="0" lvl="5"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6pPr>
            <a:lvl7pPr marL="0" lvl="6"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7pPr>
            <a:lvl8pPr marL="0" lvl="7"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8pPr>
            <a:lvl9pPr marL="0" lvl="8"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smtClean="0"/>
              <a:t>‹Nº›</a:t>
            </a:fld>
            <a:endParaRPr lang="en-US"/>
          </a:p>
        </p:txBody>
      </p:sp>
    </p:spTree>
    <p:extLst>
      <p:ext uri="{BB962C8B-B14F-4D97-AF65-F5344CB8AC3E}">
        <p14:creationId xmlns:p14="http://schemas.microsoft.com/office/powerpoint/2010/main" val="5024493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En blanco">
  <p:cSld name="En blanco">
    <p:spTree>
      <p:nvGrpSpPr>
        <p:cNvPr id="1" name="Shape 53"/>
        <p:cNvGrpSpPr/>
        <p:nvPr/>
      </p:nvGrpSpPr>
      <p:grpSpPr>
        <a:xfrm>
          <a:off x="0" y="0"/>
          <a:ext cx="0" cy="0"/>
          <a:chOff x="0" y="0"/>
          <a:chExt cx="0" cy="0"/>
        </a:xfrm>
      </p:grpSpPr>
      <p:sp>
        <p:nvSpPr>
          <p:cNvPr id="54" name="Google Shape;54;p13"/>
          <p:cNvSpPr txBox="1">
            <a:spLocks noGrp="1"/>
          </p:cNvSpPr>
          <p:nvPr>
            <p:ph type="sldNum" idx="12"/>
          </p:nvPr>
        </p:nvSpPr>
        <p:spPr>
          <a:xfrm>
            <a:off x="11939981" y="14089063"/>
            <a:ext cx="494513" cy="502335"/>
          </a:xfrm>
          <a:prstGeom prst="rect">
            <a:avLst/>
          </a:prstGeom>
          <a:noFill/>
          <a:ln>
            <a:noFill/>
          </a:ln>
        </p:spPr>
        <p:txBody>
          <a:bodyPr spcFirstLastPara="1" wrap="square" lIns="71425" tIns="71425" rIns="71425" bIns="71425" anchor="t" anchorCtr="0">
            <a:noAutofit/>
          </a:bodyPr>
          <a:lstStyle>
            <a:lvl1pPr marL="0" lvl="0"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1pPr>
            <a:lvl2pPr marL="0" lvl="1"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2pPr>
            <a:lvl3pPr marL="0" lvl="2"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3pPr>
            <a:lvl4pPr marL="0" lvl="3"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4pPr>
            <a:lvl5pPr marL="0" lvl="4"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5pPr>
            <a:lvl6pPr marL="0" lvl="5"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6pPr>
            <a:lvl7pPr marL="0" lvl="6"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7pPr>
            <a:lvl8pPr marL="0" lvl="7"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8pPr>
            <a:lvl9pPr marL="0" lvl="8"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smtClean="0"/>
              <a:t>‹Nº›</a:t>
            </a:fld>
            <a:endParaRPr lang="en-US"/>
          </a:p>
        </p:txBody>
      </p:sp>
    </p:spTree>
    <p:extLst>
      <p:ext uri="{BB962C8B-B14F-4D97-AF65-F5344CB8AC3E}">
        <p14:creationId xmlns:p14="http://schemas.microsoft.com/office/powerpoint/2010/main" val="22829733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Foto (horizontal)" type="tx">
  <p:cSld name="Foto (horizontal)">
    <p:spTree>
      <p:nvGrpSpPr>
        <p:cNvPr id="1" name="Shape 13"/>
        <p:cNvGrpSpPr/>
        <p:nvPr/>
      </p:nvGrpSpPr>
      <p:grpSpPr>
        <a:xfrm>
          <a:off x="0" y="0"/>
          <a:ext cx="0" cy="0"/>
          <a:chOff x="0" y="0"/>
          <a:chExt cx="0" cy="0"/>
        </a:xfrm>
      </p:grpSpPr>
      <p:sp>
        <p:nvSpPr>
          <p:cNvPr id="14" name="Google Shape;14;p3"/>
          <p:cNvSpPr>
            <a:spLocks noGrp="1"/>
          </p:cNvSpPr>
          <p:nvPr>
            <p:ph type="pic" idx="2"/>
          </p:nvPr>
        </p:nvSpPr>
        <p:spPr>
          <a:xfrm>
            <a:off x="5325070" y="1962546"/>
            <a:ext cx="13722210" cy="830461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1pPr>
            <a:lvl2pPr marR="0" lvl="1"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2pPr>
            <a:lvl3pPr marR="0" lvl="2"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3pPr>
            <a:lvl4pPr marR="0" lvl="3"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4pPr>
            <a:lvl5pPr marR="0" lvl="4"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5pPr>
            <a:lvl6pPr marR="0" lvl="5"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6pPr>
            <a:lvl7pPr marR="0" lvl="6"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7pPr>
            <a:lvl8pPr marR="0" lvl="7"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8pPr>
            <a:lvl9pPr marR="0" lvl="8"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9pPr>
          </a:lstStyle>
          <a:p>
            <a:r>
              <a:rPr lang="es-ES" smtClean="0"/>
              <a:t>Haga clic en el icono para agregar una imagen</a:t>
            </a:r>
            <a:endParaRPr/>
          </a:p>
        </p:txBody>
      </p:sp>
      <p:sp>
        <p:nvSpPr>
          <p:cNvPr id="15" name="Google Shape;15;p3"/>
          <p:cNvSpPr txBox="1">
            <a:spLocks noGrp="1"/>
          </p:cNvSpPr>
          <p:nvPr>
            <p:ph type="title"/>
          </p:nvPr>
        </p:nvSpPr>
        <p:spPr>
          <a:xfrm>
            <a:off x="4833937" y="10463609"/>
            <a:ext cx="14716126" cy="2000251"/>
          </a:xfrm>
          <a:prstGeom prst="rect">
            <a:avLst/>
          </a:prstGeom>
          <a:noFill/>
          <a:ln>
            <a:noFill/>
          </a:ln>
        </p:spPr>
        <p:txBody>
          <a:bodyPr spcFirstLastPara="1" wrap="square" lIns="71425" tIns="71425" rIns="71425" bIns="71425" anchor="ctr" anchorCtr="0">
            <a:noAutofit/>
          </a:bodyPr>
          <a:lstStyle>
            <a:lvl1pPr lvl="0" algn="ctr">
              <a:lnSpc>
                <a:spcPct val="100000"/>
              </a:lnSpc>
              <a:spcBef>
                <a:spcPts val="0"/>
              </a:spcBef>
              <a:spcAft>
                <a:spcPts val="0"/>
              </a:spcAft>
              <a:buClr>
                <a:srgbClr val="FFFFFF"/>
              </a:buClr>
              <a:buSzPts val="1800"/>
              <a:buNone/>
              <a:defRPr/>
            </a:lvl1pPr>
            <a:lvl2pPr lvl="1" algn="ctr">
              <a:lnSpc>
                <a:spcPct val="100000"/>
              </a:lnSpc>
              <a:spcBef>
                <a:spcPts val="0"/>
              </a:spcBef>
              <a:spcAft>
                <a:spcPts val="0"/>
              </a:spcAft>
              <a:buClr>
                <a:srgbClr val="FFFFFF"/>
              </a:buClr>
              <a:buSzPts val="1800"/>
              <a:buNone/>
              <a:defRPr/>
            </a:lvl2pPr>
            <a:lvl3pPr lvl="2" algn="ctr">
              <a:lnSpc>
                <a:spcPct val="100000"/>
              </a:lnSpc>
              <a:spcBef>
                <a:spcPts val="0"/>
              </a:spcBef>
              <a:spcAft>
                <a:spcPts val="0"/>
              </a:spcAft>
              <a:buClr>
                <a:srgbClr val="FFFFFF"/>
              </a:buClr>
              <a:buSzPts val="1800"/>
              <a:buNone/>
              <a:defRPr/>
            </a:lvl3pPr>
            <a:lvl4pPr lvl="3" algn="ctr">
              <a:lnSpc>
                <a:spcPct val="100000"/>
              </a:lnSpc>
              <a:spcBef>
                <a:spcPts val="0"/>
              </a:spcBef>
              <a:spcAft>
                <a:spcPts val="0"/>
              </a:spcAft>
              <a:buClr>
                <a:srgbClr val="FFFFFF"/>
              </a:buClr>
              <a:buSzPts val="1800"/>
              <a:buNone/>
              <a:defRPr/>
            </a:lvl4pPr>
            <a:lvl5pPr lvl="4" algn="ctr">
              <a:lnSpc>
                <a:spcPct val="100000"/>
              </a:lnSpc>
              <a:spcBef>
                <a:spcPts val="0"/>
              </a:spcBef>
              <a:spcAft>
                <a:spcPts val="0"/>
              </a:spcAft>
              <a:buClr>
                <a:srgbClr val="FFFFFF"/>
              </a:buClr>
              <a:buSzPts val="1800"/>
              <a:buNone/>
              <a:defRPr/>
            </a:lvl5pPr>
            <a:lvl6pPr lvl="5" algn="ctr">
              <a:lnSpc>
                <a:spcPct val="100000"/>
              </a:lnSpc>
              <a:spcBef>
                <a:spcPts val="0"/>
              </a:spcBef>
              <a:spcAft>
                <a:spcPts val="0"/>
              </a:spcAft>
              <a:buClr>
                <a:srgbClr val="FFFFFF"/>
              </a:buClr>
              <a:buSzPts val="1800"/>
              <a:buNone/>
              <a:defRPr/>
            </a:lvl6pPr>
            <a:lvl7pPr lvl="6" algn="ctr">
              <a:lnSpc>
                <a:spcPct val="100000"/>
              </a:lnSpc>
              <a:spcBef>
                <a:spcPts val="0"/>
              </a:spcBef>
              <a:spcAft>
                <a:spcPts val="0"/>
              </a:spcAft>
              <a:buClr>
                <a:srgbClr val="FFFFFF"/>
              </a:buClr>
              <a:buSzPts val="1800"/>
              <a:buNone/>
              <a:defRPr/>
            </a:lvl7pPr>
            <a:lvl8pPr lvl="7" algn="ctr">
              <a:lnSpc>
                <a:spcPct val="100000"/>
              </a:lnSpc>
              <a:spcBef>
                <a:spcPts val="0"/>
              </a:spcBef>
              <a:spcAft>
                <a:spcPts val="0"/>
              </a:spcAft>
              <a:buClr>
                <a:srgbClr val="FFFFFF"/>
              </a:buClr>
              <a:buSzPts val="1800"/>
              <a:buNone/>
              <a:defRPr/>
            </a:lvl8pPr>
            <a:lvl9pPr lvl="8" algn="ctr">
              <a:lnSpc>
                <a:spcPct val="100000"/>
              </a:lnSpc>
              <a:spcBef>
                <a:spcPts val="0"/>
              </a:spcBef>
              <a:spcAft>
                <a:spcPts val="0"/>
              </a:spcAft>
              <a:buClr>
                <a:srgbClr val="FFFFFF"/>
              </a:buClr>
              <a:buSzPts val="1800"/>
              <a:buNone/>
              <a:defRPr/>
            </a:lvl9pPr>
          </a:lstStyle>
          <a:p>
            <a:r>
              <a:rPr lang="es-ES" smtClean="0"/>
              <a:t>Haga clic para modificar el estilo de título del patrón</a:t>
            </a:r>
            <a:endParaRPr/>
          </a:p>
        </p:txBody>
      </p:sp>
      <p:sp>
        <p:nvSpPr>
          <p:cNvPr id="16" name="Google Shape;16;p3"/>
          <p:cNvSpPr txBox="1">
            <a:spLocks noGrp="1"/>
          </p:cNvSpPr>
          <p:nvPr>
            <p:ph type="body" idx="1"/>
          </p:nvPr>
        </p:nvSpPr>
        <p:spPr>
          <a:xfrm>
            <a:off x="4833937" y="12481718"/>
            <a:ext cx="14716126" cy="1589486"/>
          </a:xfrm>
          <a:prstGeom prst="rect">
            <a:avLst/>
          </a:prstGeom>
          <a:noFill/>
          <a:ln>
            <a:noFill/>
          </a:ln>
        </p:spPr>
        <p:txBody>
          <a:bodyPr spcFirstLastPara="1" wrap="square" lIns="71425" tIns="71425" rIns="71425" bIns="71425" anchor="t" anchorCtr="0">
            <a:noAutofit/>
          </a:bodyPr>
          <a:lstStyle>
            <a:lvl1pPr marL="457200" lvl="0" indent="-228600" algn="ctr">
              <a:lnSpc>
                <a:spcPct val="100000"/>
              </a:lnSpc>
              <a:spcBef>
                <a:spcPts val="0"/>
              </a:spcBef>
              <a:spcAft>
                <a:spcPts val="0"/>
              </a:spcAft>
              <a:buClr>
                <a:srgbClr val="FFFFFF"/>
              </a:buClr>
              <a:buSzPts val="5800"/>
              <a:buFont typeface="Helvetica Neue"/>
              <a:buNone/>
              <a:defRPr sz="5800"/>
            </a:lvl1pPr>
            <a:lvl2pPr marL="914400" lvl="1" indent="-228600" algn="ctr">
              <a:lnSpc>
                <a:spcPct val="100000"/>
              </a:lnSpc>
              <a:spcBef>
                <a:spcPts val="0"/>
              </a:spcBef>
              <a:spcAft>
                <a:spcPts val="0"/>
              </a:spcAft>
              <a:buClr>
                <a:srgbClr val="FFFFFF"/>
              </a:buClr>
              <a:buSzPts val="5800"/>
              <a:buFont typeface="Helvetica Neue"/>
              <a:buNone/>
              <a:defRPr sz="5800"/>
            </a:lvl2pPr>
            <a:lvl3pPr marL="1371600" lvl="2" indent="-228600" algn="ctr">
              <a:lnSpc>
                <a:spcPct val="100000"/>
              </a:lnSpc>
              <a:spcBef>
                <a:spcPts val="0"/>
              </a:spcBef>
              <a:spcAft>
                <a:spcPts val="0"/>
              </a:spcAft>
              <a:buClr>
                <a:srgbClr val="FFFFFF"/>
              </a:buClr>
              <a:buSzPts val="5800"/>
              <a:buFont typeface="Helvetica Neue"/>
              <a:buNone/>
              <a:defRPr sz="5800"/>
            </a:lvl3pPr>
            <a:lvl4pPr marL="1828800" lvl="3" indent="-228600" algn="ctr">
              <a:lnSpc>
                <a:spcPct val="100000"/>
              </a:lnSpc>
              <a:spcBef>
                <a:spcPts val="0"/>
              </a:spcBef>
              <a:spcAft>
                <a:spcPts val="0"/>
              </a:spcAft>
              <a:buClr>
                <a:srgbClr val="FFFFFF"/>
              </a:buClr>
              <a:buSzPts val="5800"/>
              <a:buFont typeface="Helvetica Neue"/>
              <a:buNone/>
              <a:defRPr sz="5800"/>
            </a:lvl4pPr>
            <a:lvl5pPr marL="2286000" lvl="4" indent="-228600" algn="ctr">
              <a:lnSpc>
                <a:spcPct val="100000"/>
              </a:lnSpc>
              <a:spcBef>
                <a:spcPts val="0"/>
              </a:spcBef>
              <a:spcAft>
                <a:spcPts val="0"/>
              </a:spcAft>
              <a:buClr>
                <a:srgbClr val="FFFFFF"/>
              </a:buClr>
              <a:buSzPts val="5800"/>
              <a:buFont typeface="Helvetica Neue"/>
              <a:buNone/>
              <a:defRPr sz="5800"/>
            </a:lvl5pPr>
            <a:lvl6pPr marL="2743200" lvl="5" indent="-394335" algn="l">
              <a:lnSpc>
                <a:spcPct val="100000"/>
              </a:lnSpc>
              <a:spcBef>
                <a:spcPts val="6700"/>
              </a:spcBef>
              <a:spcAft>
                <a:spcPts val="0"/>
              </a:spcAft>
              <a:buClr>
                <a:srgbClr val="FFFFFF"/>
              </a:buClr>
              <a:buSzPts val="2610"/>
              <a:buChar char="•"/>
              <a:defRPr/>
            </a:lvl6pPr>
            <a:lvl7pPr marL="3200400" lvl="6" indent="-394335" algn="l">
              <a:lnSpc>
                <a:spcPct val="100000"/>
              </a:lnSpc>
              <a:spcBef>
                <a:spcPts val="6700"/>
              </a:spcBef>
              <a:spcAft>
                <a:spcPts val="0"/>
              </a:spcAft>
              <a:buClr>
                <a:srgbClr val="FFFFFF"/>
              </a:buClr>
              <a:buSzPts val="2610"/>
              <a:buChar char="•"/>
              <a:defRPr/>
            </a:lvl7pPr>
            <a:lvl8pPr marL="3657600" lvl="7" indent="-394334" algn="l">
              <a:lnSpc>
                <a:spcPct val="100000"/>
              </a:lnSpc>
              <a:spcBef>
                <a:spcPts val="6700"/>
              </a:spcBef>
              <a:spcAft>
                <a:spcPts val="0"/>
              </a:spcAft>
              <a:buClr>
                <a:srgbClr val="FFFFFF"/>
              </a:buClr>
              <a:buSzPts val="2610"/>
              <a:buChar char="•"/>
              <a:defRPr/>
            </a:lvl8pPr>
            <a:lvl9pPr marL="4114800" lvl="8" indent="-394334" algn="l">
              <a:lnSpc>
                <a:spcPct val="100000"/>
              </a:lnSpc>
              <a:spcBef>
                <a:spcPts val="6700"/>
              </a:spcBef>
              <a:spcAft>
                <a:spcPts val="0"/>
              </a:spcAft>
              <a:buClr>
                <a:srgbClr val="FFFFFF"/>
              </a:buClr>
              <a:buSzPts val="2610"/>
              <a:buChar char="•"/>
              <a:defRPr/>
            </a:lvl9pPr>
          </a:lstStyle>
          <a:p>
            <a:pPr lvl="0"/>
            <a:r>
              <a:rPr lang="es-ES" smtClean="0"/>
              <a:t>Haga clic para modificar el estilo de texto del patrón</a:t>
            </a:r>
          </a:p>
        </p:txBody>
      </p:sp>
      <p:sp>
        <p:nvSpPr>
          <p:cNvPr id="17" name="Google Shape;17;p3"/>
          <p:cNvSpPr txBox="1">
            <a:spLocks noGrp="1"/>
          </p:cNvSpPr>
          <p:nvPr>
            <p:ph type="sldNum" idx="12"/>
          </p:nvPr>
        </p:nvSpPr>
        <p:spPr>
          <a:xfrm>
            <a:off x="11939981" y="14089063"/>
            <a:ext cx="494513" cy="502335"/>
          </a:xfrm>
          <a:prstGeom prst="rect">
            <a:avLst/>
          </a:prstGeom>
          <a:noFill/>
          <a:ln>
            <a:noFill/>
          </a:ln>
        </p:spPr>
        <p:txBody>
          <a:bodyPr spcFirstLastPara="1" wrap="square" lIns="71425" tIns="71425" rIns="71425" bIns="71425" anchor="t" anchorCtr="0">
            <a:noAutofit/>
          </a:bodyPr>
          <a:lstStyle>
            <a:lvl1pPr marL="0" lvl="0"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1pPr>
            <a:lvl2pPr marL="0" lvl="1"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2pPr>
            <a:lvl3pPr marL="0" lvl="2"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3pPr>
            <a:lvl4pPr marL="0" lvl="3"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4pPr>
            <a:lvl5pPr marL="0" lvl="4"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5pPr>
            <a:lvl6pPr marL="0" lvl="5"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6pPr>
            <a:lvl7pPr marL="0" lvl="6"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7pPr>
            <a:lvl8pPr marL="0" lvl="7"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8pPr>
            <a:lvl9pPr marL="0" lvl="8"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smtClean="0"/>
              <a:t>‹Nº›</a:t>
            </a:fld>
            <a:endParaRPr lang="en-US"/>
          </a:p>
        </p:txBody>
      </p:sp>
    </p:spTree>
    <p:extLst>
      <p:ext uri="{BB962C8B-B14F-4D97-AF65-F5344CB8AC3E}">
        <p14:creationId xmlns:p14="http://schemas.microsoft.com/office/powerpoint/2010/main" val="23277739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ítulo (centro)">
  <p:cSld name="Título (centro)">
    <p:spTree>
      <p:nvGrpSpPr>
        <p:cNvPr id="1" name="Shape 18"/>
        <p:cNvGrpSpPr/>
        <p:nvPr/>
      </p:nvGrpSpPr>
      <p:grpSpPr>
        <a:xfrm>
          <a:off x="0" y="0"/>
          <a:ext cx="0" cy="0"/>
          <a:chOff x="0" y="0"/>
          <a:chExt cx="0" cy="0"/>
        </a:xfrm>
      </p:grpSpPr>
      <p:sp>
        <p:nvSpPr>
          <p:cNvPr id="19" name="Google Shape;19;p4"/>
          <p:cNvSpPr txBox="1">
            <a:spLocks noGrp="1"/>
          </p:cNvSpPr>
          <p:nvPr>
            <p:ph type="title"/>
          </p:nvPr>
        </p:nvSpPr>
        <p:spPr>
          <a:xfrm>
            <a:off x="4833937" y="5552281"/>
            <a:ext cx="14716126" cy="4643438"/>
          </a:xfrm>
          <a:prstGeom prst="rect">
            <a:avLst/>
          </a:prstGeom>
          <a:noFill/>
          <a:ln>
            <a:noFill/>
          </a:ln>
        </p:spPr>
        <p:txBody>
          <a:bodyPr spcFirstLastPara="1" wrap="square" lIns="71425" tIns="71425" rIns="71425" bIns="71425" anchor="ctr" anchorCtr="0">
            <a:noAutofit/>
          </a:bodyPr>
          <a:lstStyle>
            <a:lvl1pPr lvl="0" algn="ctr">
              <a:lnSpc>
                <a:spcPct val="100000"/>
              </a:lnSpc>
              <a:spcBef>
                <a:spcPts val="0"/>
              </a:spcBef>
              <a:spcAft>
                <a:spcPts val="0"/>
              </a:spcAft>
              <a:buClr>
                <a:srgbClr val="FFFFFF"/>
              </a:buClr>
              <a:buSzPts val="1800"/>
              <a:buNone/>
              <a:defRPr/>
            </a:lvl1pPr>
            <a:lvl2pPr lvl="1" algn="ctr">
              <a:lnSpc>
                <a:spcPct val="100000"/>
              </a:lnSpc>
              <a:spcBef>
                <a:spcPts val="0"/>
              </a:spcBef>
              <a:spcAft>
                <a:spcPts val="0"/>
              </a:spcAft>
              <a:buClr>
                <a:srgbClr val="FFFFFF"/>
              </a:buClr>
              <a:buSzPts val="1800"/>
              <a:buNone/>
              <a:defRPr/>
            </a:lvl2pPr>
            <a:lvl3pPr lvl="2" algn="ctr">
              <a:lnSpc>
                <a:spcPct val="100000"/>
              </a:lnSpc>
              <a:spcBef>
                <a:spcPts val="0"/>
              </a:spcBef>
              <a:spcAft>
                <a:spcPts val="0"/>
              </a:spcAft>
              <a:buClr>
                <a:srgbClr val="FFFFFF"/>
              </a:buClr>
              <a:buSzPts val="1800"/>
              <a:buNone/>
              <a:defRPr/>
            </a:lvl3pPr>
            <a:lvl4pPr lvl="3" algn="ctr">
              <a:lnSpc>
                <a:spcPct val="100000"/>
              </a:lnSpc>
              <a:spcBef>
                <a:spcPts val="0"/>
              </a:spcBef>
              <a:spcAft>
                <a:spcPts val="0"/>
              </a:spcAft>
              <a:buClr>
                <a:srgbClr val="FFFFFF"/>
              </a:buClr>
              <a:buSzPts val="1800"/>
              <a:buNone/>
              <a:defRPr/>
            </a:lvl4pPr>
            <a:lvl5pPr lvl="4" algn="ctr">
              <a:lnSpc>
                <a:spcPct val="100000"/>
              </a:lnSpc>
              <a:spcBef>
                <a:spcPts val="0"/>
              </a:spcBef>
              <a:spcAft>
                <a:spcPts val="0"/>
              </a:spcAft>
              <a:buClr>
                <a:srgbClr val="FFFFFF"/>
              </a:buClr>
              <a:buSzPts val="1800"/>
              <a:buNone/>
              <a:defRPr/>
            </a:lvl5pPr>
            <a:lvl6pPr lvl="5" algn="ctr">
              <a:lnSpc>
                <a:spcPct val="100000"/>
              </a:lnSpc>
              <a:spcBef>
                <a:spcPts val="0"/>
              </a:spcBef>
              <a:spcAft>
                <a:spcPts val="0"/>
              </a:spcAft>
              <a:buClr>
                <a:srgbClr val="FFFFFF"/>
              </a:buClr>
              <a:buSzPts val="1800"/>
              <a:buNone/>
              <a:defRPr/>
            </a:lvl6pPr>
            <a:lvl7pPr lvl="6" algn="ctr">
              <a:lnSpc>
                <a:spcPct val="100000"/>
              </a:lnSpc>
              <a:spcBef>
                <a:spcPts val="0"/>
              </a:spcBef>
              <a:spcAft>
                <a:spcPts val="0"/>
              </a:spcAft>
              <a:buClr>
                <a:srgbClr val="FFFFFF"/>
              </a:buClr>
              <a:buSzPts val="1800"/>
              <a:buNone/>
              <a:defRPr/>
            </a:lvl7pPr>
            <a:lvl8pPr lvl="7" algn="ctr">
              <a:lnSpc>
                <a:spcPct val="100000"/>
              </a:lnSpc>
              <a:spcBef>
                <a:spcPts val="0"/>
              </a:spcBef>
              <a:spcAft>
                <a:spcPts val="0"/>
              </a:spcAft>
              <a:buClr>
                <a:srgbClr val="FFFFFF"/>
              </a:buClr>
              <a:buSzPts val="1800"/>
              <a:buNone/>
              <a:defRPr/>
            </a:lvl8pPr>
            <a:lvl9pPr lvl="8" algn="ctr">
              <a:lnSpc>
                <a:spcPct val="100000"/>
              </a:lnSpc>
              <a:spcBef>
                <a:spcPts val="0"/>
              </a:spcBef>
              <a:spcAft>
                <a:spcPts val="0"/>
              </a:spcAft>
              <a:buClr>
                <a:srgbClr val="FFFFFF"/>
              </a:buClr>
              <a:buSzPts val="1800"/>
              <a:buNone/>
              <a:defRPr/>
            </a:lvl9pPr>
          </a:lstStyle>
          <a:p>
            <a:r>
              <a:rPr lang="es-ES" smtClean="0"/>
              <a:t>Haga clic para modificar el estilo de título del patrón</a:t>
            </a:r>
            <a:endParaRPr/>
          </a:p>
        </p:txBody>
      </p:sp>
      <p:sp>
        <p:nvSpPr>
          <p:cNvPr id="20" name="Google Shape;20;p4"/>
          <p:cNvSpPr txBox="1">
            <a:spLocks noGrp="1"/>
          </p:cNvSpPr>
          <p:nvPr>
            <p:ph type="sldNum" idx="12"/>
          </p:nvPr>
        </p:nvSpPr>
        <p:spPr>
          <a:xfrm>
            <a:off x="11939981" y="14089063"/>
            <a:ext cx="494513" cy="502335"/>
          </a:xfrm>
          <a:prstGeom prst="rect">
            <a:avLst/>
          </a:prstGeom>
          <a:noFill/>
          <a:ln>
            <a:noFill/>
          </a:ln>
        </p:spPr>
        <p:txBody>
          <a:bodyPr spcFirstLastPara="1" wrap="square" lIns="71425" tIns="71425" rIns="71425" bIns="71425" anchor="t" anchorCtr="0">
            <a:noAutofit/>
          </a:bodyPr>
          <a:lstStyle>
            <a:lvl1pPr marL="0" lvl="0"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1pPr>
            <a:lvl2pPr marL="0" lvl="1"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2pPr>
            <a:lvl3pPr marL="0" lvl="2"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3pPr>
            <a:lvl4pPr marL="0" lvl="3"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4pPr>
            <a:lvl5pPr marL="0" lvl="4"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5pPr>
            <a:lvl6pPr marL="0" lvl="5"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6pPr>
            <a:lvl7pPr marL="0" lvl="6"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7pPr>
            <a:lvl8pPr marL="0" lvl="7"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8pPr>
            <a:lvl9pPr marL="0" lvl="8"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smtClean="0"/>
              <a:t>‹Nº›</a:t>
            </a:fld>
            <a:endParaRPr lang="en-US"/>
          </a:p>
        </p:txBody>
      </p:sp>
    </p:spTree>
    <p:extLst>
      <p:ext uri="{BB962C8B-B14F-4D97-AF65-F5344CB8AC3E}">
        <p14:creationId xmlns:p14="http://schemas.microsoft.com/office/powerpoint/2010/main" val="9111889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Foto (vertical)">
  <p:cSld name="Foto (vertical)">
    <p:spTree>
      <p:nvGrpSpPr>
        <p:cNvPr id="1" name="Shape 21"/>
        <p:cNvGrpSpPr/>
        <p:nvPr/>
      </p:nvGrpSpPr>
      <p:grpSpPr>
        <a:xfrm>
          <a:off x="0" y="0"/>
          <a:ext cx="0" cy="0"/>
          <a:chOff x="0" y="0"/>
          <a:chExt cx="0" cy="0"/>
        </a:xfrm>
      </p:grpSpPr>
      <p:sp>
        <p:nvSpPr>
          <p:cNvPr id="22" name="Google Shape;22;p5"/>
          <p:cNvSpPr>
            <a:spLocks noGrp="1"/>
          </p:cNvSpPr>
          <p:nvPr>
            <p:ph type="pic" idx="2"/>
          </p:nvPr>
        </p:nvSpPr>
        <p:spPr>
          <a:xfrm>
            <a:off x="12495609" y="1914481"/>
            <a:ext cx="7500939" cy="11555016"/>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1pPr>
            <a:lvl2pPr marR="0" lvl="1"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2pPr>
            <a:lvl3pPr marR="0" lvl="2"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3pPr>
            <a:lvl4pPr marR="0" lvl="3"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4pPr>
            <a:lvl5pPr marR="0" lvl="4"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5pPr>
            <a:lvl6pPr marR="0" lvl="5"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6pPr>
            <a:lvl7pPr marR="0" lvl="6"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7pPr>
            <a:lvl8pPr marR="0" lvl="7"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8pPr>
            <a:lvl9pPr marR="0" lvl="8"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9pPr>
          </a:lstStyle>
          <a:p>
            <a:r>
              <a:rPr lang="es-ES" smtClean="0"/>
              <a:t>Haga clic en el icono para agregar una imagen</a:t>
            </a:r>
            <a:endParaRPr/>
          </a:p>
        </p:txBody>
      </p:sp>
      <p:sp>
        <p:nvSpPr>
          <p:cNvPr id="23" name="Google Shape;23;p5"/>
          <p:cNvSpPr txBox="1">
            <a:spLocks noGrp="1"/>
          </p:cNvSpPr>
          <p:nvPr>
            <p:ph type="title"/>
          </p:nvPr>
        </p:nvSpPr>
        <p:spPr>
          <a:xfrm>
            <a:off x="4387453" y="1908968"/>
            <a:ext cx="7500938" cy="5607845"/>
          </a:xfrm>
          <a:prstGeom prst="rect">
            <a:avLst/>
          </a:prstGeom>
          <a:noFill/>
          <a:ln>
            <a:noFill/>
          </a:ln>
        </p:spPr>
        <p:txBody>
          <a:bodyPr spcFirstLastPara="1" wrap="square" lIns="71425" tIns="71425" rIns="71425" bIns="71425" anchor="b" anchorCtr="0">
            <a:noAutofit/>
          </a:bodyPr>
          <a:lstStyle>
            <a:lvl1pPr lvl="0" algn="ctr">
              <a:lnSpc>
                <a:spcPct val="100000"/>
              </a:lnSpc>
              <a:spcBef>
                <a:spcPts val="0"/>
              </a:spcBef>
              <a:spcAft>
                <a:spcPts val="0"/>
              </a:spcAft>
              <a:buClr>
                <a:srgbClr val="FFFFFF"/>
              </a:buClr>
              <a:buSzPts val="9600"/>
              <a:buFont typeface="Helvetica Neue"/>
              <a:buNone/>
              <a:defRPr sz="9600"/>
            </a:lvl1pPr>
            <a:lvl2pPr lvl="1" algn="ctr">
              <a:lnSpc>
                <a:spcPct val="100000"/>
              </a:lnSpc>
              <a:spcBef>
                <a:spcPts val="0"/>
              </a:spcBef>
              <a:spcAft>
                <a:spcPts val="0"/>
              </a:spcAft>
              <a:buClr>
                <a:srgbClr val="FFFFFF"/>
              </a:buClr>
              <a:buSzPts val="1800"/>
              <a:buNone/>
              <a:defRPr/>
            </a:lvl2pPr>
            <a:lvl3pPr lvl="2" algn="ctr">
              <a:lnSpc>
                <a:spcPct val="100000"/>
              </a:lnSpc>
              <a:spcBef>
                <a:spcPts val="0"/>
              </a:spcBef>
              <a:spcAft>
                <a:spcPts val="0"/>
              </a:spcAft>
              <a:buClr>
                <a:srgbClr val="FFFFFF"/>
              </a:buClr>
              <a:buSzPts val="1800"/>
              <a:buNone/>
              <a:defRPr/>
            </a:lvl3pPr>
            <a:lvl4pPr lvl="3" algn="ctr">
              <a:lnSpc>
                <a:spcPct val="100000"/>
              </a:lnSpc>
              <a:spcBef>
                <a:spcPts val="0"/>
              </a:spcBef>
              <a:spcAft>
                <a:spcPts val="0"/>
              </a:spcAft>
              <a:buClr>
                <a:srgbClr val="FFFFFF"/>
              </a:buClr>
              <a:buSzPts val="1800"/>
              <a:buNone/>
              <a:defRPr/>
            </a:lvl4pPr>
            <a:lvl5pPr lvl="4" algn="ctr">
              <a:lnSpc>
                <a:spcPct val="100000"/>
              </a:lnSpc>
              <a:spcBef>
                <a:spcPts val="0"/>
              </a:spcBef>
              <a:spcAft>
                <a:spcPts val="0"/>
              </a:spcAft>
              <a:buClr>
                <a:srgbClr val="FFFFFF"/>
              </a:buClr>
              <a:buSzPts val="1800"/>
              <a:buNone/>
              <a:defRPr/>
            </a:lvl5pPr>
            <a:lvl6pPr lvl="5" algn="ctr">
              <a:lnSpc>
                <a:spcPct val="100000"/>
              </a:lnSpc>
              <a:spcBef>
                <a:spcPts val="0"/>
              </a:spcBef>
              <a:spcAft>
                <a:spcPts val="0"/>
              </a:spcAft>
              <a:buClr>
                <a:srgbClr val="FFFFFF"/>
              </a:buClr>
              <a:buSzPts val="1800"/>
              <a:buNone/>
              <a:defRPr/>
            </a:lvl6pPr>
            <a:lvl7pPr lvl="6" algn="ctr">
              <a:lnSpc>
                <a:spcPct val="100000"/>
              </a:lnSpc>
              <a:spcBef>
                <a:spcPts val="0"/>
              </a:spcBef>
              <a:spcAft>
                <a:spcPts val="0"/>
              </a:spcAft>
              <a:buClr>
                <a:srgbClr val="FFFFFF"/>
              </a:buClr>
              <a:buSzPts val="1800"/>
              <a:buNone/>
              <a:defRPr/>
            </a:lvl7pPr>
            <a:lvl8pPr lvl="7" algn="ctr">
              <a:lnSpc>
                <a:spcPct val="100000"/>
              </a:lnSpc>
              <a:spcBef>
                <a:spcPts val="0"/>
              </a:spcBef>
              <a:spcAft>
                <a:spcPts val="0"/>
              </a:spcAft>
              <a:buClr>
                <a:srgbClr val="FFFFFF"/>
              </a:buClr>
              <a:buSzPts val="1800"/>
              <a:buNone/>
              <a:defRPr/>
            </a:lvl8pPr>
            <a:lvl9pPr lvl="8" algn="ctr">
              <a:lnSpc>
                <a:spcPct val="100000"/>
              </a:lnSpc>
              <a:spcBef>
                <a:spcPts val="0"/>
              </a:spcBef>
              <a:spcAft>
                <a:spcPts val="0"/>
              </a:spcAft>
              <a:buClr>
                <a:srgbClr val="FFFFFF"/>
              </a:buClr>
              <a:buSzPts val="1800"/>
              <a:buNone/>
              <a:defRPr/>
            </a:lvl9pPr>
          </a:lstStyle>
          <a:p>
            <a:r>
              <a:rPr lang="es-ES" smtClean="0"/>
              <a:t>Haga clic para modificar el estilo de título del patrón</a:t>
            </a:r>
            <a:endParaRPr/>
          </a:p>
        </p:txBody>
      </p:sp>
      <p:sp>
        <p:nvSpPr>
          <p:cNvPr id="24" name="Google Shape;24;p5"/>
          <p:cNvSpPr txBox="1">
            <a:spLocks noGrp="1"/>
          </p:cNvSpPr>
          <p:nvPr>
            <p:ph type="body" idx="1"/>
          </p:nvPr>
        </p:nvSpPr>
        <p:spPr>
          <a:xfrm>
            <a:off x="4387453" y="7659687"/>
            <a:ext cx="7500938" cy="5786438"/>
          </a:xfrm>
          <a:prstGeom prst="rect">
            <a:avLst/>
          </a:prstGeom>
          <a:noFill/>
          <a:ln>
            <a:noFill/>
          </a:ln>
        </p:spPr>
        <p:txBody>
          <a:bodyPr spcFirstLastPara="1" wrap="square" lIns="71425" tIns="71425" rIns="71425" bIns="71425" anchor="t" anchorCtr="0">
            <a:noAutofit/>
          </a:bodyPr>
          <a:lstStyle>
            <a:lvl1pPr marL="457200" lvl="0" indent="-228600" algn="ctr">
              <a:lnSpc>
                <a:spcPct val="100000"/>
              </a:lnSpc>
              <a:spcBef>
                <a:spcPts val="0"/>
              </a:spcBef>
              <a:spcAft>
                <a:spcPts val="0"/>
              </a:spcAft>
              <a:buClr>
                <a:srgbClr val="FFFFFF"/>
              </a:buClr>
              <a:buSzPts val="5800"/>
              <a:buFont typeface="Helvetica Neue"/>
              <a:buNone/>
              <a:defRPr sz="5800"/>
            </a:lvl1pPr>
            <a:lvl2pPr marL="914400" lvl="1" indent="-228600" algn="ctr">
              <a:lnSpc>
                <a:spcPct val="100000"/>
              </a:lnSpc>
              <a:spcBef>
                <a:spcPts val="0"/>
              </a:spcBef>
              <a:spcAft>
                <a:spcPts val="0"/>
              </a:spcAft>
              <a:buClr>
                <a:srgbClr val="FFFFFF"/>
              </a:buClr>
              <a:buSzPts val="5800"/>
              <a:buFont typeface="Helvetica Neue"/>
              <a:buNone/>
              <a:defRPr sz="5800"/>
            </a:lvl2pPr>
            <a:lvl3pPr marL="1371600" lvl="2" indent="-228600" algn="ctr">
              <a:lnSpc>
                <a:spcPct val="100000"/>
              </a:lnSpc>
              <a:spcBef>
                <a:spcPts val="0"/>
              </a:spcBef>
              <a:spcAft>
                <a:spcPts val="0"/>
              </a:spcAft>
              <a:buClr>
                <a:srgbClr val="FFFFFF"/>
              </a:buClr>
              <a:buSzPts val="5800"/>
              <a:buFont typeface="Helvetica Neue"/>
              <a:buNone/>
              <a:defRPr sz="5800"/>
            </a:lvl3pPr>
            <a:lvl4pPr marL="1828800" lvl="3" indent="-228600" algn="ctr">
              <a:lnSpc>
                <a:spcPct val="100000"/>
              </a:lnSpc>
              <a:spcBef>
                <a:spcPts val="0"/>
              </a:spcBef>
              <a:spcAft>
                <a:spcPts val="0"/>
              </a:spcAft>
              <a:buClr>
                <a:srgbClr val="FFFFFF"/>
              </a:buClr>
              <a:buSzPts val="5800"/>
              <a:buFont typeface="Helvetica Neue"/>
              <a:buNone/>
              <a:defRPr sz="5800"/>
            </a:lvl4pPr>
            <a:lvl5pPr marL="2286000" lvl="4" indent="-228600" algn="ctr">
              <a:lnSpc>
                <a:spcPct val="100000"/>
              </a:lnSpc>
              <a:spcBef>
                <a:spcPts val="0"/>
              </a:spcBef>
              <a:spcAft>
                <a:spcPts val="0"/>
              </a:spcAft>
              <a:buClr>
                <a:srgbClr val="FFFFFF"/>
              </a:buClr>
              <a:buSzPts val="5800"/>
              <a:buFont typeface="Helvetica Neue"/>
              <a:buNone/>
              <a:defRPr sz="5800"/>
            </a:lvl5pPr>
            <a:lvl6pPr marL="2743200" lvl="5" indent="-394335" algn="l">
              <a:lnSpc>
                <a:spcPct val="100000"/>
              </a:lnSpc>
              <a:spcBef>
                <a:spcPts val="6700"/>
              </a:spcBef>
              <a:spcAft>
                <a:spcPts val="0"/>
              </a:spcAft>
              <a:buClr>
                <a:srgbClr val="FFFFFF"/>
              </a:buClr>
              <a:buSzPts val="2610"/>
              <a:buChar char="•"/>
              <a:defRPr/>
            </a:lvl6pPr>
            <a:lvl7pPr marL="3200400" lvl="6" indent="-394335" algn="l">
              <a:lnSpc>
                <a:spcPct val="100000"/>
              </a:lnSpc>
              <a:spcBef>
                <a:spcPts val="6700"/>
              </a:spcBef>
              <a:spcAft>
                <a:spcPts val="0"/>
              </a:spcAft>
              <a:buClr>
                <a:srgbClr val="FFFFFF"/>
              </a:buClr>
              <a:buSzPts val="2610"/>
              <a:buChar char="•"/>
              <a:defRPr/>
            </a:lvl7pPr>
            <a:lvl8pPr marL="3657600" lvl="7" indent="-394334" algn="l">
              <a:lnSpc>
                <a:spcPct val="100000"/>
              </a:lnSpc>
              <a:spcBef>
                <a:spcPts val="6700"/>
              </a:spcBef>
              <a:spcAft>
                <a:spcPts val="0"/>
              </a:spcAft>
              <a:buClr>
                <a:srgbClr val="FFFFFF"/>
              </a:buClr>
              <a:buSzPts val="2610"/>
              <a:buChar char="•"/>
              <a:defRPr/>
            </a:lvl8pPr>
            <a:lvl9pPr marL="4114800" lvl="8" indent="-394334" algn="l">
              <a:lnSpc>
                <a:spcPct val="100000"/>
              </a:lnSpc>
              <a:spcBef>
                <a:spcPts val="6700"/>
              </a:spcBef>
              <a:spcAft>
                <a:spcPts val="0"/>
              </a:spcAft>
              <a:buClr>
                <a:srgbClr val="FFFFFF"/>
              </a:buClr>
              <a:buSzPts val="2610"/>
              <a:buChar char="•"/>
              <a:defRPr/>
            </a:lvl9pPr>
          </a:lstStyle>
          <a:p>
            <a:pPr lvl="0"/>
            <a:r>
              <a:rPr lang="es-ES" smtClean="0"/>
              <a:t>Haga clic para modificar el estilo de texto del patrón</a:t>
            </a:r>
          </a:p>
        </p:txBody>
      </p:sp>
      <p:sp>
        <p:nvSpPr>
          <p:cNvPr id="25" name="Google Shape;25;p5"/>
          <p:cNvSpPr txBox="1">
            <a:spLocks noGrp="1"/>
          </p:cNvSpPr>
          <p:nvPr>
            <p:ph type="sldNum" idx="12"/>
          </p:nvPr>
        </p:nvSpPr>
        <p:spPr>
          <a:xfrm>
            <a:off x="11939981" y="14089063"/>
            <a:ext cx="494513" cy="502335"/>
          </a:xfrm>
          <a:prstGeom prst="rect">
            <a:avLst/>
          </a:prstGeom>
          <a:noFill/>
          <a:ln>
            <a:noFill/>
          </a:ln>
        </p:spPr>
        <p:txBody>
          <a:bodyPr spcFirstLastPara="1" wrap="square" lIns="71425" tIns="71425" rIns="71425" bIns="71425" anchor="t" anchorCtr="0">
            <a:noAutofit/>
          </a:bodyPr>
          <a:lstStyle>
            <a:lvl1pPr marL="0" lvl="0"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1pPr>
            <a:lvl2pPr marL="0" lvl="1"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2pPr>
            <a:lvl3pPr marL="0" lvl="2"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3pPr>
            <a:lvl4pPr marL="0" lvl="3"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4pPr>
            <a:lvl5pPr marL="0" lvl="4"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5pPr>
            <a:lvl6pPr marL="0" lvl="5"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6pPr>
            <a:lvl7pPr marL="0" lvl="6"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7pPr>
            <a:lvl8pPr marL="0" lvl="7"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8pPr>
            <a:lvl9pPr marL="0" lvl="8"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smtClean="0"/>
              <a:t>‹Nº›</a:t>
            </a:fld>
            <a:endParaRPr lang="en-US"/>
          </a:p>
        </p:txBody>
      </p:sp>
    </p:spTree>
    <p:extLst>
      <p:ext uri="{BB962C8B-B14F-4D97-AF65-F5344CB8AC3E}">
        <p14:creationId xmlns:p14="http://schemas.microsoft.com/office/powerpoint/2010/main" val="27973861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ítulo (arriba)">
  <p:cSld name="Título (arriba)">
    <p:spTree>
      <p:nvGrpSpPr>
        <p:cNvPr id="1" name="Shape 26"/>
        <p:cNvGrpSpPr/>
        <p:nvPr/>
      </p:nvGrpSpPr>
      <p:grpSpPr>
        <a:xfrm>
          <a:off x="0" y="0"/>
          <a:ext cx="0" cy="0"/>
          <a:chOff x="0" y="0"/>
          <a:chExt cx="0" cy="0"/>
        </a:xfrm>
      </p:grpSpPr>
      <p:sp>
        <p:nvSpPr>
          <p:cNvPr id="27" name="Google Shape;27;p6"/>
          <p:cNvSpPr txBox="1">
            <a:spLocks noGrp="1"/>
          </p:cNvSpPr>
          <p:nvPr>
            <p:ph type="title"/>
          </p:nvPr>
        </p:nvSpPr>
        <p:spPr>
          <a:xfrm>
            <a:off x="4387453" y="1373187"/>
            <a:ext cx="15609095" cy="3036095"/>
          </a:xfrm>
          <a:prstGeom prst="rect">
            <a:avLst/>
          </a:prstGeom>
          <a:noFill/>
          <a:ln>
            <a:noFill/>
          </a:ln>
        </p:spPr>
        <p:txBody>
          <a:bodyPr spcFirstLastPara="1" wrap="square" lIns="71425" tIns="71425" rIns="71425" bIns="71425" anchor="ctr" anchorCtr="0">
            <a:noAutofit/>
          </a:bodyPr>
          <a:lstStyle>
            <a:lvl1pPr lvl="0" algn="ctr">
              <a:lnSpc>
                <a:spcPct val="100000"/>
              </a:lnSpc>
              <a:spcBef>
                <a:spcPts val="0"/>
              </a:spcBef>
              <a:spcAft>
                <a:spcPts val="0"/>
              </a:spcAft>
              <a:buClr>
                <a:srgbClr val="FFFFFF"/>
              </a:buClr>
              <a:buSzPts val="1800"/>
              <a:buNone/>
              <a:defRPr/>
            </a:lvl1pPr>
            <a:lvl2pPr lvl="1" algn="ctr">
              <a:lnSpc>
                <a:spcPct val="100000"/>
              </a:lnSpc>
              <a:spcBef>
                <a:spcPts val="0"/>
              </a:spcBef>
              <a:spcAft>
                <a:spcPts val="0"/>
              </a:spcAft>
              <a:buClr>
                <a:srgbClr val="FFFFFF"/>
              </a:buClr>
              <a:buSzPts val="1800"/>
              <a:buNone/>
              <a:defRPr/>
            </a:lvl2pPr>
            <a:lvl3pPr lvl="2" algn="ctr">
              <a:lnSpc>
                <a:spcPct val="100000"/>
              </a:lnSpc>
              <a:spcBef>
                <a:spcPts val="0"/>
              </a:spcBef>
              <a:spcAft>
                <a:spcPts val="0"/>
              </a:spcAft>
              <a:buClr>
                <a:srgbClr val="FFFFFF"/>
              </a:buClr>
              <a:buSzPts val="1800"/>
              <a:buNone/>
              <a:defRPr/>
            </a:lvl3pPr>
            <a:lvl4pPr lvl="3" algn="ctr">
              <a:lnSpc>
                <a:spcPct val="100000"/>
              </a:lnSpc>
              <a:spcBef>
                <a:spcPts val="0"/>
              </a:spcBef>
              <a:spcAft>
                <a:spcPts val="0"/>
              </a:spcAft>
              <a:buClr>
                <a:srgbClr val="FFFFFF"/>
              </a:buClr>
              <a:buSzPts val="1800"/>
              <a:buNone/>
              <a:defRPr/>
            </a:lvl4pPr>
            <a:lvl5pPr lvl="4" algn="ctr">
              <a:lnSpc>
                <a:spcPct val="100000"/>
              </a:lnSpc>
              <a:spcBef>
                <a:spcPts val="0"/>
              </a:spcBef>
              <a:spcAft>
                <a:spcPts val="0"/>
              </a:spcAft>
              <a:buClr>
                <a:srgbClr val="FFFFFF"/>
              </a:buClr>
              <a:buSzPts val="1800"/>
              <a:buNone/>
              <a:defRPr/>
            </a:lvl5pPr>
            <a:lvl6pPr lvl="5" algn="ctr">
              <a:lnSpc>
                <a:spcPct val="100000"/>
              </a:lnSpc>
              <a:spcBef>
                <a:spcPts val="0"/>
              </a:spcBef>
              <a:spcAft>
                <a:spcPts val="0"/>
              </a:spcAft>
              <a:buClr>
                <a:srgbClr val="FFFFFF"/>
              </a:buClr>
              <a:buSzPts val="1800"/>
              <a:buNone/>
              <a:defRPr/>
            </a:lvl6pPr>
            <a:lvl7pPr lvl="6" algn="ctr">
              <a:lnSpc>
                <a:spcPct val="100000"/>
              </a:lnSpc>
              <a:spcBef>
                <a:spcPts val="0"/>
              </a:spcBef>
              <a:spcAft>
                <a:spcPts val="0"/>
              </a:spcAft>
              <a:buClr>
                <a:srgbClr val="FFFFFF"/>
              </a:buClr>
              <a:buSzPts val="1800"/>
              <a:buNone/>
              <a:defRPr/>
            </a:lvl7pPr>
            <a:lvl8pPr lvl="7" algn="ctr">
              <a:lnSpc>
                <a:spcPct val="100000"/>
              </a:lnSpc>
              <a:spcBef>
                <a:spcPts val="0"/>
              </a:spcBef>
              <a:spcAft>
                <a:spcPts val="0"/>
              </a:spcAft>
              <a:buClr>
                <a:srgbClr val="FFFFFF"/>
              </a:buClr>
              <a:buSzPts val="1800"/>
              <a:buNone/>
              <a:defRPr/>
            </a:lvl8pPr>
            <a:lvl9pPr lvl="8" algn="ctr">
              <a:lnSpc>
                <a:spcPct val="100000"/>
              </a:lnSpc>
              <a:spcBef>
                <a:spcPts val="0"/>
              </a:spcBef>
              <a:spcAft>
                <a:spcPts val="0"/>
              </a:spcAft>
              <a:buClr>
                <a:srgbClr val="FFFFFF"/>
              </a:buClr>
              <a:buSzPts val="1800"/>
              <a:buNone/>
              <a:defRPr/>
            </a:lvl9pPr>
          </a:lstStyle>
          <a:p>
            <a:r>
              <a:rPr lang="es-ES" smtClean="0"/>
              <a:t>Haga clic para modificar el estilo de título del patrón</a:t>
            </a:r>
            <a:endParaRPr/>
          </a:p>
        </p:txBody>
      </p:sp>
      <p:sp>
        <p:nvSpPr>
          <p:cNvPr id="28" name="Google Shape;28;p6"/>
          <p:cNvSpPr txBox="1">
            <a:spLocks noGrp="1"/>
          </p:cNvSpPr>
          <p:nvPr>
            <p:ph type="sldNum" idx="12"/>
          </p:nvPr>
        </p:nvSpPr>
        <p:spPr>
          <a:xfrm>
            <a:off x="11939981" y="14089063"/>
            <a:ext cx="494513" cy="502335"/>
          </a:xfrm>
          <a:prstGeom prst="rect">
            <a:avLst/>
          </a:prstGeom>
          <a:noFill/>
          <a:ln>
            <a:noFill/>
          </a:ln>
        </p:spPr>
        <p:txBody>
          <a:bodyPr spcFirstLastPara="1" wrap="square" lIns="71425" tIns="71425" rIns="71425" bIns="71425" anchor="t" anchorCtr="0">
            <a:noAutofit/>
          </a:bodyPr>
          <a:lstStyle>
            <a:lvl1pPr marL="0" lvl="0"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1pPr>
            <a:lvl2pPr marL="0" lvl="1"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2pPr>
            <a:lvl3pPr marL="0" lvl="2"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3pPr>
            <a:lvl4pPr marL="0" lvl="3"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4pPr>
            <a:lvl5pPr marL="0" lvl="4"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5pPr>
            <a:lvl6pPr marL="0" lvl="5"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6pPr>
            <a:lvl7pPr marL="0" lvl="6"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7pPr>
            <a:lvl8pPr marL="0" lvl="7"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8pPr>
            <a:lvl9pPr marL="0" lvl="8"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smtClean="0"/>
              <a:t>‹Nº›</a:t>
            </a:fld>
            <a:endParaRPr lang="en-US"/>
          </a:p>
        </p:txBody>
      </p:sp>
    </p:spTree>
    <p:extLst>
      <p:ext uri="{BB962C8B-B14F-4D97-AF65-F5344CB8AC3E}">
        <p14:creationId xmlns:p14="http://schemas.microsoft.com/office/powerpoint/2010/main" val="37415460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ítulo y viñetas">
  <p:cSld name="Título y viñetas">
    <p:spTree>
      <p:nvGrpSpPr>
        <p:cNvPr id="1" name="Shape 29"/>
        <p:cNvGrpSpPr/>
        <p:nvPr/>
      </p:nvGrpSpPr>
      <p:grpSpPr>
        <a:xfrm>
          <a:off x="0" y="0"/>
          <a:ext cx="0" cy="0"/>
          <a:chOff x="0" y="0"/>
          <a:chExt cx="0" cy="0"/>
        </a:xfrm>
      </p:grpSpPr>
      <p:sp>
        <p:nvSpPr>
          <p:cNvPr id="30" name="Google Shape;30;p7"/>
          <p:cNvSpPr txBox="1">
            <a:spLocks noGrp="1"/>
          </p:cNvSpPr>
          <p:nvPr>
            <p:ph type="title"/>
          </p:nvPr>
        </p:nvSpPr>
        <p:spPr>
          <a:xfrm>
            <a:off x="4387453" y="1373187"/>
            <a:ext cx="15609095" cy="3036095"/>
          </a:xfrm>
          <a:prstGeom prst="rect">
            <a:avLst/>
          </a:prstGeom>
          <a:noFill/>
          <a:ln>
            <a:noFill/>
          </a:ln>
        </p:spPr>
        <p:txBody>
          <a:bodyPr spcFirstLastPara="1" wrap="square" lIns="71425" tIns="71425" rIns="71425" bIns="71425" anchor="ctr" anchorCtr="0">
            <a:noAutofit/>
          </a:bodyPr>
          <a:lstStyle>
            <a:lvl1pPr lvl="0" algn="ctr">
              <a:lnSpc>
                <a:spcPct val="100000"/>
              </a:lnSpc>
              <a:spcBef>
                <a:spcPts val="0"/>
              </a:spcBef>
              <a:spcAft>
                <a:spcPts val="0"/>
              </a:spcAft>
              <a:buClr>
                <a:srgbClr val="FFFFFF"/>
              </a:buClr>
              <a:buSzPts val="1800"/>
              <a:buNone/>
              <a:defRPr/>
            </a:lvl1pPr>
            <a:lvl2pPr lvl="1" algn="ctr">
              <a:lnSpc>
                <a:spcPct val="100000"/>
              </a:lnSpc>
              <a:spcBef>
                <a:spcPts val="0"/>
              </a:spcBef>
              <a:spcAft>
                <a:spcPts val="0"/>
              </a:spcAft>
              <a:buClr>
                <a:srgbClr val="FFFFFF"/>
              </a:buClr>
              <a:buSzPts val="1800"/>
              <a:buNone/>
              <a:defRPr/>
            </a:lvl2pPr>
            <a:lvl3pPr lvl="2" algn="ctr">
              <a:lnSpc>
                <a:spcPct val="100000"/>
              </a:lnSpc>
              <a:spcBef>
                <a:spcPts val="0"/>
              </a:spcBef>
              <a:spcAft>
                <a:spcPts val="0"/>
              </a:spcAft>
              <a:buClr>
                <a:srgbClr val="FFFFFF"/>
              </a:buClr>
              <a:buSzPts val="1800"/>
              <a:buNone/>
              <a:defRPr/>
            </a:lvl3pPr>
            <a:lvl4pPr lvl="3" algn="ctr">
              <a:lnSpc>
                <a:spcPct val="100000"/>
              </a:lnSpc>
              <a:spcBef>
                <a:spcPts val="0"/>
              </a:spcBef>
              <a:spcAft>
                <a:spcPts val="0"/>
              </a:spcAft>
              <a:buClr>
                <a:srgbClr val="FFFFFF"/>
              </a:buClr>
              <a:buSzPts val="1800"/>
              <a:buNone/>
              <a:defRPr/>
            </a:lvl4pPr>
            <a:lvl5pPr lvl="4" algn="ctr">
              <a:lnSpc>
                <a:spcPct val="100000"/>
              </a:lnSpc>
              <a:spcBef>
                <a:spcPts val="0"/>
              </a:spcBef>
              <a:spcAft>
                <a:spcPts val="0"/>
              </a:spcAft>
              <a:buClr>
                <a:srgbClr val="FFFFFF"/>
              </a:buClr>
              <a:buSzPts val="1800"/>
              <a:buNone/>
              <a:defRPr/>
            </a:lvl5pPr>
            <a:lvl6pPr lvl="5" algn="ctr">
              <a:lnSpc>
                <a:spcPct val="100000"/>
              </a:lnSpc>
              <a:spcBef>
                <a:spcPts val="0"/>
              </a:spcBef>
              <a:spcAft>
                <a:spcPts val="0"/>
              </a:spcAft>
              <a:buClr>
                <a:srgbClr val="FFFFFF"/>
              </a:buClr>
              <a:buSzPts val="1800"/>
              <a:buNone/>
              <a:defRPr/>
            </a:lvl6pPr>
            <a:lvl7pPr lvl="6" algn="ctr">
              <a:lnSpc>
                <a:spcPct val="100000"/>
              </a:lnSpc>
              <a:spcBef>
                <a:spcPts val="0"/>
              </a:spcBef>
              <a:spcAft>
                <a:spcPts val="0"/>
              </a:spcAft>
              <a:buClr>
                <a:srgbClr val="FFFFFF"/>
              </a:buClr>
              <a:buSzPts val="1800"/>
              <a:buNone/>
              <a:defRPr/>
            </a:lvl7pPr>
            <a:lvl8pPr lvl="7" algn="ctr">
              <a:lnSpc>
                <a:spcPct val="100000"/>
              </a:lnSpc>
              <a:spcBef>
                <a:spcPts val="0"/>
              </a:spcBef>
              <a:spcAft>
                <a:spcPts val="0"/>
              </a:spcAft>
              <a:buClr>
                <a:srgbClr val="FFFFFF"/>
              </a:buClr>
              <a:buSzPts val="1800"/>
              <a:buNone/>
              <a:defRPr/>
            </a:lvl8pPr>
            <a:lvl9pPr lvl="8" algn="ctr">
              <a:lnSpc>
                <a:spcPct val="100000"/>
              </a:lnSpc>
              <a:spcBef>
                <a:spcPts val="0"/>
              </a:spcBef>
              <a:spcAft>
                <a:spcPts val="0"/>
              </a:spcAft>
              <a:buClr>
                <a:srgbClr val="FFFFFF"/>
              </a:buClr>
              <a:buSzPts val="1800"/>
              <a:buNone/>
              <a:defRPr/>
            </a:lvl9pPr>
          </a:lstStyle>
          <a:p>
            <a:r>
              <a:rPr lang="es-ES" smtClean="0"/>
              <a:t>Haga clic para modificar el estilo de título del patrón</a:t>
            </a:r>
            <a:endParaRPr/>
          </a:p>
        </p:txBody>
      </p:sp>
      <p:sp>
        <p:nvSpPr>
          <p:cNvPr id="31" name="Google Shape;31;p7"/>
          <p:cNvSpPr txBox="1">
            <a:spLocks noGrp="1"/>
          </p:cNvSpPr>
          <p:nvPr>
            <p:ph type="body" idx="1"/>
          </p:nvPr>
        </p:nvSpPr>
        <p:spPr>
          <a:xfrm>
            <a:off x="4387453" y="4659312"/>
            <a:ext cx="15609095" cy="8840392"/>
          </a:xfrm>
          <a:prstGeom prst="rect">
            <a:avLst/>
          </a:prstGeom>
          <a:noFill/>
          <a:ln>
            <a:noFill/>
          </a:ln>
        </p:spPr>
        <p:txBody>
          <a:bodyPr spcFirstLastPara="1" wrap="square" lIns="71425" tIns="71425" rIns="71425" bIns="71425" anchor="ctr" anchorCtr="0">
            <a:noAutofit/>
          </a:bodyPr>
          <a:lstStyle>
            <a:lvl1pPr marL="457200" lvl="0" indent="-394335" algn="l">
              <a:lnSpc>
                <a:spcPct val="100000"/>
              </a:lnSpc>
              <a:spcBef>
                <a:spcPts val="6700"/>
              </a:spcBef>
              <a:spcAft>
                <a:spcPts val="0"/>
              </a:spcAft>
              <a:buClr>
                <a:srgbClr val="FFFFFF"/>
              </a:buClr>
              <a:buSzPts val="2610"/>
              <a:buChar char="•"/>
              <a:defRPr/>
            </a:lvl1pPr>
            <a:lvl2pPr marL="914400" lvl="1" indent="-394335" algn="l">
              <a:lnSpc>
                <a:spcPct val="100000"/>
              </a:lnSpc>
              <a:spcBef>
                <a:spcPts val="6700"/>
              </a:spcBef>
              <a:spcAft>
                <a:spcPts val="0"/>
              </a:spcAft>
              <a:buClr>
                <a:srgbClr val="FFFFFF"/>
              </a:buClr>
              <a:buSzPts val="2610"/>
              <a:buChar char="•"/>
              <a:defRPr/>
            </a:lvl2pPr>
            <a:lvl3pPr marL="1371600" lvl="2" indent="-394335" algn="l">
              <a:lnSpc>
                <a:spcPct val="100000"/>
              </a:lnSpc>
              <a:spcBef>
                <a:spcPts val="6700"/>
              </a:spcBef>
              <a:spcAft>
                <a:spcPts val="0"/>
              </a:spcAft>
              <a:buClr>
                <a:srgbClr val="FFFFFF"/>
              </a:buClr>
              <a:buSzPts val="2610"/>
              <a:buChar char="•"/>
              <a:defRPr/>
            </a:lvl3pPr>
            <a:lvl4pPr marL="1828800" lvl="3" indent="-394335" algn="l">
              <a:lnSpc>
                <a:spcPct val="100000"/>
              </a:lnSpc>
              <a:spcBef>
                <a:spcPts val="6700"/>
              </a:spcBef>
              <a:spcAft>
                <a:spcPts val="0"/>
              </a:spcAft>
              <a:buClr>
                <a:srgbClr val="FFFFFF"/>
              </a:buClr>
              <a:buSzPts val="2610"/>
              <a:buChar char="•"/>
              <a:defRPr/>
            </a:lvl4pPr>
            <a:lvl5pPr marL="2286000" lvl="4" indent="-394335" algn="l">
              <a:lnSpc>
                <a:spcPct val="100000"/>
              </a:lnSpc>
              <a:spcBef>
                <a:spcPts val="6700"/>
              </a:spcBef>
              <a:spcAft>
                <a:spcPts val="0"/>
              </a:spcAft>
              <a:buClr>
                <a:srgbClr val="FFFFFF"/>
              </a:buClr>
              <a:buSzPts val="2610"/>
              <a:buChar char="•"/>
              <a:defRPr/>
            </a:lvl5pPr>
            <a:lvl6pPr marL="2743200" lvl="5" indent="-394335" algn="l">
              <a:lnSpc>
                <a:spcPct val="100000"/>
              </a:lnSpc>
              <a:spcBef>
                <a:spcPts val="6700"/>
              </a:spcBef>
              <a:spcAft>
                <a:spcPts val="0"/>
              </a:spcAft>
              <a:buClr>
                <a:srgbClr val="FFFFFF"/>
              </a:buClr>
              <a:buSzPts val="2610"/>
              <a:buChar char="•"/>
              <a:defRPr/>
            </a:lvl6pPr>
            <a:lvl7pPr marL="3200400" lvl="6" indent="-394335" algn="l">
              <a:lnSpc>
                <a:spcPct val="100000"/>
              </a:lnSpc>
              <a:spcBef>
                <a:spcPts val="6700"/>
              </a:spcBef>
              <a:spcAft>
                <a:spcPts val="0"/>
              </a:spcAft>
              <a:buClr>
                <a:srgbClr val="FFFFFF"/>
              </a:buClr>
              <a:buSzPts val="2610"/>
              <a:buChar char="•"/>
              <a:defRPr/>
            </a:lvl7pPr>
            <a:lvl8pPr marL="3657600" lvl="7" indent="-394334" algn="l">
              <a:lnSpc>
                <a:spcPct val="100000"/>
              </a:lnSpc>
              <a:spcBef>
                <a:spcPts val="6700"/>
              </a:spcBef>
              <a:spcAft>
                <a:spcPts val="0"/>
              </a:spcAft>
              <a:buClr>
                <a:srgbClr val="FFFFFF"/>
              </a:buClr>
              <a:buSzPts val="2610"/>
              <a:buChar char="•"/>
              <a:defRPr/>
            </a:lvl8pPr>
            <a:lvl9pPr marL="4114800" lvl="8" indent="-394334" algn="l">
              <a:lnSpc>
                <a:spcPct val="100000"/>
              </a:lnSpc>
              <a:spcBef>
                <a:spcPts val="6700"/>
              </a:spcBef>
              <a:spcAft>
                <a:spcPts val="0"/>
              </a:spcAft>
              <a:buClr>
                <a:srgbClr val="FFFFFF"/>
              </a:buClr>
              <a:buSzPts val="2610"/>
              <a:buChar char="•"/>
              <a:defRPr/>
            </a:lvl9pPr>
          </a:lstStyle>
          <a:p>
            <a:pPr lvl="0"/>
            <a:r>
              <a:rPr lang="es-ES" smtClean="0"/>
              <a:t>Haga clic para modificar el estilo de texto del patrón</a:t>
            </a:r>
          </a:p>
        </p:txBody>
      </p:sp>
      <p:sp>
        <p:nvSpPr>
          <p:cNvPr id="32" name="Google Shape;32;p7"/>
          <p:cNvSpPr txBox="1">
            <a:spLocks noGrp="1"/>
          </p:cNvSpPr>
          <p:nvPr>
            <p:ph type="sldNum" idx="12"/>
          </p:nvPr>
        </p:nvSpPr>
        <p:spPr>
          <a:xfrm>
            <a:off x="11939981" y="14089063"/>
            <a:ext cx="494513" cy="502335"/>
          </a:xfrm>
          <a:prstGeom prst="rect">
            <a:avLst/>
          </a:prstGeom>
          <a:noFill/>
          <a:ln>
            <a:noFill/>
          </a:ln>
        </p:spPr>
        <p:txBody>
          <a:bodyPr spcFirstLastPara="1" wrap="square" lIns="71425" tIns="71425" rIns="71425" bIns="71425" anchor="t" anchorCtr="0">
            <a:noAutofit/>
          </a:bodyPr>
          <a:lstStyle>
            <a:lvl1pPr marL="0" lvl="0"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1pPr>
            <a:lvl2pPr marL="0" lvl="1"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2pPr>
            <a:lvl3pPr marL="0" lvl="2"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3pPr>
            <a:lvl4pPr marL="0" lvl="3"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4pPr>
            <a:lvl5pPr marL="0" lvl="4"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5pPr>
            <a:lvl6pPr marL="0" lvl="5"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6pPr>
            <a:lvl7pPr marL="0" lvl="6"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7pPr>
            <a:lvl8pPr marL="0" lvl="7"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8pPr>
            <a:lvl9pPr marL="0" lvl="8"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smtClean="0"/>
              <a:t>‹Nº›</a:t>
            </a:fld>
            <a:endParaRPr lang="en-US"/>
          </a:p>
        </p:txBody>
      </p:sp>
    </p:spTree>
    <p:extLst>
      <p:ext uri="{BB962C8B-B14F-4D97-AF65-F5344CB8AC3E}">
        <p14:creationId xmlns:p14="http://schemas.microsoft.com/office/powerpoint/2010/main" val="23076531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ítulo, viñetas y foto">
  <p:cSld name="Título, viñetas y foto">
    <p:spTree>
      <p:nvGrpSpPr>
        <p:cNvPr id="1" name="Shape 33"/>
        <p:cNvGrpSpPr/>
        <p:nvPr/>
      </p:nvGrpSpPr>
      <p:grpSpPr>
        <a:xfrm>
          <a:off x="0" y="0"/>
          <a:ext cx="0" cy="0"/>
          <a:chOff x="0" y="0"/>
          <a:chExt cx="0" cy="0"/>
        </a:xfrm>
      </p:grpSpPr>
      <p:sp>
        <p:nvSpPr>
          <p:cNvPr id="34" name="Google Shape;34;p8"/>
          <p:cNvSpPr>
            <a:spLocks noGrp="1"/>
          </p:cNvSpPr>
          <p:nvPr>
            <p:ph type="pic" idx="2"/>
          </p:nvPr>
        </p:nvSpPr>
        <p:spPr>
          <a:xfrm>
            <a:off x="12495609" y="4659312"/>
            <a:ext cx="7500938" cy="8840392"/>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1pPr>
            <a:lvl2pPr marR="0" lvl="1"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2pPr>
            <a:lvl3pPr marR="0" lvl="2"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3pPr>
            <a:lvl4pPr marR="0" lvl="3"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4pPr>
            <a:lvl5pPr marR="0" lvl="4"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5pPr>
            <a:lvl6pPr marR="0" lvl="5"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6pPr>
            <a:lvl7pPr marR="0" lvl="6"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7pPr>
            <a:lvl8pPr marR="0" lvl="7"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8pPr>
            <a:lvl9pPr marR="0" lvl="8"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9pPr>
          </a:lstStyle>
          <a:p>
            <a:r>
              <a:rPr lang="es-ES" smtClean="0"/>
              <a:t>Haga clic en el icono para agregar una imagen</a:t>
            </a:r>
            <a:endParaRPr/>
          </a:p>
        </p:txBody>
      </p:sp>
      <p:sp>
        <p:nvSpPr>
          <p:cNvPr id="35" name="Google Shape;35;p8"/>
          <p:cNvSpPr txBox="1">
            <a:spLocks noGrp="1"/>
          </p:cNvSpPr>
          <p:nvPr>
            <p:ph type="title"/>
          </p:nvPr>
        </p:nvSpPr>
        <p:spPr>
          <a:xfrm>
            <a:off x="4387453" y="1373187"/>
            <a:ext cx="15609095" cy="3036095"/>
          </a:xfrm>
          <a:prstGeom prst="rect">
            <a:avLst/>
          </a:prstGeom>
          <a:noFill/>
          <a:ln>
            <a:noFill/>
          </a:ln>
        </p:spPr>
        <p:txBody>
          <a:bodyPr spcFirstLastPara="1" wrap="square" lIns="71425" tIns="71425" rIns="71425" bIns="71425" anchor="ctr" anchorCtr="0">
            <a:noAutofit/>
          </a:bodyPr>
          <a:lstStyle>
            <a:lvl1pPr lvl="0" algn="ctr">
              <a:lnSpc>
                <a:spcPct val="100000"/>
              </a:lnSpc>
              <a:spcBef>
                <a:spcPts val="0"/>
              </a:spcBef>
              <a:spcAft>
                <a:spcPts val="0"/>
              </a:spcAft>
              <a:buClr>
                <a:srgbClr val="FFFFFF"/>
              </a:buClr>
              <a:buSzPts val="1800"/>
              <a:buNone/>
              <a:defRPr/>
            </a:lvl1pPr>
            <a:lvl2pPr lvl="1" algn="ctr">
              <a:lnSpc>
                <a:spcPct val="100000"/>
              </a:lnSpc>
              <a:spcBef>
                <a:spcPts val="0"/>
              </a:spcBef>
              <a:spcAft>
                <a:spcPts val="0"/>
              </a:spcAft>
              <a:buClr>
                <a:srgbClr val="FFFFFF"/>
              </a:buClr>
              <a:buSzPts val="1800"/>
              <a:buNone/>
              <a:defRPr/>
            </a:lvl2pPr>
            <a:lvl3pPr lvl="2" algn="ctr">
              <a:lnSpc>
                <a:spcPct val="100000"/>
              </a:lnSpc>
              <a:spcBef>
                <a:spcPts val="0"/>
              </a:spcBef>
              <a:spcAft>
                <a:spcPts val="0"/>
              </a:spcAft>
              <a:buClr>
                <a:srgbClr val="FFFFFF"/>
              </a:buClr>
              <a:buSzPts val="1800"/>
              <a:buNone/>
              <a:defRPr/>
            </a:lvl3pPr>
            <a:lvl4pPr lvl="3" algn="ctr">
              <a:lnSpc>
                <a:spcPct val="100000"/>
              </a:lnSpc>
              <a:spcBef>
                <a:spcPts val="0"/>
              </a:spcBef>
              <a:spcAft>
                <a:spcPts val="0"/>
              </a:spcAft>
              <a:buClr>
                <a:srgbClr val="FFFFFF"/>
              </a:buClr>
              <a:buSzPts val="1800"/>
              <a:buNone/>
              <a:defRPr/>
            </a:lvl4pPr>
            <a:lvl5pPr lvl="4" algn="ctr">
              <a:lnSpc>
                <a:spcPct val="100000"/>
              </a:lnSpc>
              <a:spcBef>
                <a:spcPts val="0"/>
              </a:spcBef>
              <a:spcAft>
                <a:spcPts val="0"/>
              </a:spcAft>
              <a:buClr>
                <a:srgbClr val="FFFFFF"/>
              </a:buClr>
              <a:buSzPts val="1800"/>
              <a:buNone/>
              <a:defRPr/>
            </a:lvl5pPr>
            <a:lvl6pPr lvl="5" algn="ctr">
              <a:lnSpc>
                <a:spcPct val="100000"/>
              </a:lnSpc>
              <a:spcBef>
                <a:spcPts val="0"/>
              </a:spcBef>
              <a:spcAft>
                <a:spcPts val="0"/>
              </a:spcAft>
              <a:buClr>
                <a:srgbClr val="FFFFFF"/>
              </a:buClr>
              <a:buSzPts val="1800"/>
              <a:buNone/>
              <a:defRPr/>
            </a:lvl6pPr>
            <a:lvl7pPr lvl="6" algn="ctr">
              <a:lnSpc>
                <a:spcPct val="100000"/>
              </a:lnSpc>
              <a:spcBef>
                <a:spcPts val="0"/>
              </a:spcBef>
              <a:spcAft>
                <a:spcPts val="0"/>
              </a:spcAft>
              <a:buClr>
                <a:srgbClr val="FFFFFF"/>
              </a:buClr>
              <a:buSzPts val="1800"/>
              <a:buNone/>
              <a:defRPr/>
            </a:lvl7pPr>
            <a:lvl8pPr lvl="7" algn="ctr">
              <a:lnSpc>
                <a:spcPct val="100000"/>
              </a:lnSpc>
              <a:spcBef>
                <a:spcPts val="0"/>
              </a:spcBef>
              <a:spcAft>
                <a:spcPts val="0"/>
              </a:spcAft>
              <a:buClr>
                <a:srgbClr val="FFFFFF"/>
              </a:buClr>
              <a:buSzPts val="1800"/>
              <a:buNone/>
              <a:defRPr/>
            </a:lvl8pPr>
            <a:lvl9pPr lvl="8" algn="ctr">
              <a:lnSpc>
                <a:spcPct val="100000"/>
              </a:lnSpc>
              <a:spcBef>
                <a:spcPts val="0"/>
              </a:spcBef>
              <a:spcAft>
                <a:spcPts val="0"/>
              </a:spcAft>
              <a:buClr>
                <a:srgbClr val="FFFFFF"/>
              </a:buClr>
              <a:buSzPts val="1800"/>
              <a:buNone/>
              <a:defRPr/>
            </a:lvl9pPr>
          </a:lstStyle>
          <a:p>
            <a:r>
              <a:rPr lang="es-ES" smtClean="0"/>
              <a:t>Haga clic para modificar el estilo de título del patrón</a:t>
            </a:r>
            <a:endParaRPr/>
          </a:p>
        </p:txBody>
      </p:sp>
      <p:sp>
        <p:nvSpPr>
          <p:cNvPr id="36" name="Google Shape;36;p8"/>
          <p:cNvSpPr txBox="1">
            <a:spLocks noGrp="1"/>
          </p:cNvSpPr>
          <p:nvPr>
            <p:ph type="body" idx="1"/>
          </p:nvPr>
        </p:nvSpPr>
        <p:spPr>
          <a:xfrm>
            <a:off x="4387453" y="4659312"/>
            <a:ext cx="7500938" cy="8840392"/>
          </a:xfrm>
          <a:prstGeom prst="rect">
            <a:avLst/>
          </a:prstGeom>
          <a:noFill/>
          <a:ln>
            <a:noFill/>
          </a:ln>
        </p:spPr>
        <p:txBody>
          <a:bodyPr spcFirstLastPara="1" wrap="square" lIns="71425" tIns="71425" rIns="71425" bIns="71425" anchor="ctr" anchorCtr="0">
            <a:noAutofit/>
          </a:bodyPr>
          <a:lstStyle>
            <a:lvl1pPr marL="457200" lvl="0" indent="-615315" algn="l">
              <a:lnSpc>
                <a:spcPct val="100000"/>
              </a:lnSpc>
              <a:spcBef>
                <a:spcPts val="5100"/>
              </a:spcBef>
              <a:spcAft>
                <a:spcPts val="0"/>
              </a:spcAft>
              <a:buClr>
                <a:srgbClr val="FFFFFF"/>
              </a:buClr>
              <a:buSzPts val="6090"/>
              <a:buFont typeface="Helvetica Neue"/>
              <a:buChar char="•"/>
              <a:defRPr sz="4200"/>
            </a:lvl1pPr>
            <a:lvl2pPr marL="914400" lvl="1" indent="-615315" algn="l">
              <a:lnSpc>
                <a:spcPct val="100000"/>
              </a:lnSpc>
              <a:spcBef>
                <a:spcPts val="5100"/>
              </a:spcBef>
              <a:spcAft>
                <a:spcPts val="0"/>
              </a:spcAft>
              <a:buClr>
                <a:srgbClr val="FFFFFF"/>
              </a:buClr>
              <a:buSzPts val="6090"/>
              <a:buFont typeface="Helvetica Neue"/>
              <a:buChar char="•"/>
              <a:defRPr sz="4200"/>
            </a:lvl2pPr>
            <a:lvl3pPr marL="1371600" lvl="2" indent="-615315" algn="l">
              <a:lnSpc>
                <a:spcPct val="100000"/>
              </a:lnSpc>
              <a:spcBef>
                <a:spcPts val="5100"/>
              </a:spcBef>
              <a:spcAft>
                <a:spcPts val="0"/>
              </a:spcAft>
              <a:buClr>
                <a:srgbClr val="FFFFFF"/>
              </a:buClr>
              <a:buSzPts val="6090"/>
              <a:buFont typeface="Helvetica Neue"/>
              <a:buChar char="•"/>
              <a:defRPr sz="4200"/>
            </a:lvl3pPr>
            <a:lvl4pPr marL="1828800" lvl="3" indent="-615314" algn="l">
              <a:lnSpc>
                <a:spcPct val="100000"/>
              </a:lnSpc>
              <a:spcBef>
                <a:spcPts val="5100"/>
              </a:spcBef>
              <a:spcAft>
                <a:spcPts val="0"/>
              </a:spcAft>
              <a:buClr>
                <a:srgbClr val="FFFFFF"/>
              </a:buClr>
              <a:buSzPts val="6090"/>
              <a:buFont typeface="Helvetica Neue"/>
              <a:buChar char="•"/>
              <a:defRPr sz="4200"/>
            </a:lvl4pPr>
            <a:lvl5pPr marL="2286000" lvl="4" indent="-615314" algn="l">
              <a:lnSpc>
                <a:spcPct val="100000"/>
              </a:lnSpc>
              <a:spcBef>
                <a:spcPts val="5100"/>
              </a:spcBef>
              <a:spcAft>
                <a:spcPts val="0"/>
              </a:spcAft>
              <a:buClr>
                <a:srgbClr val="FFFFFF"/>
              </a:buClr>
              <a:buSzPts val="6090"/>
              <a:buFont typeface="Helvetica Neue"/>
              <a:buChar char="•"/>
              <a:defRPr sz="4200"/>
            </a:lvl5pPr>
            <a:lvl6pPr marL="2743200" lvl="5" indent="-394335" algn="l">
              <a:lnSpc>
                <a:spcPct val="100000"/>
              </a:lnSpc>
              <a:spcBef>
                <a:spcPts val="6700"/>
              </a:spcBef>
              <a:spcAft>
                <a:spcPts val="0"/>
              </a:spcAft>
              <a:buClr>
                <a:srgbClr val="FFFFFF"/>
              </a:buClr>
              <a:buSzPts val="2610"/>
              <a:buChar char="•"/>
              <a:defRPr/>
            </a:lvl6pPr>
            <a:lvl7pPr marL="3200400" lvl="6" indent="-394335" algn="l">
              <a:lnSpc>
                <a:spcPct val="100000"/>
              </a:lnSpc>
              <a:spcBef>
                <a:spcPts val="6700"/>
              </a:spcBef>
              <a:spcAft>
                <a:spcPts val="0"/>
              </a:spcAft>
              <a:buClr>
                <a:srgbClr val="FFFFFF"/>
              </a:buClr>
              <a:buSzPts val="2610"/>
              <a:buChar char="•"/>
              <a:defRPr/>
            </a:lvl7pPr>
            <a:lvl8pPr marL="3657600" lvl="7" indent="-394334" algn="l">
              <a:lnSpc>
                <a:spcPct val="100000"/>
              </a:lnSpc>
              <a:spcBef>
                <a:spcPts val="6700"/>
              </a:spcBef>
              <a:spcAft>
                <a:spcPts val="0"/>
              </a:spcAft>
              <a:buClr>
                <a:srgbClr val="FFFFFF"/>
              </a:buClr>
              <a:buSzPts val="2610"/>
              <a:buChar char="•"/>
              <a:defRPr/>
            </a:lvl8pPr>
            <a:lvl9pPr marL="4114800" lvl="8" indent="-394334" algn="l">
              <a:lnSpc>
                <a:spcPct val="100000"/>
              </a:lnSpc>
              <a:spcBef>
                <a:spcPts val="6700"/>
              </a:spcBef>
              <a:spcAft>
                <a:spcPts val="0"/>
              </a:spcAft>
              <a:buClr>
                <a:srgbClr val="FFFFFF"/>
              </a:buClr>
              <a:buSzPts val="2610"/>
              <a:buChar char="•"/>
              <a:defRPr/>
            </a:lvl9pPr>
          </a:lstStyle>
          <a:p>
            <a:pPr lvl="0"/>
            <a:r>
              <a:rPr lang="es-ES" smtClean="0"/>
              <a:t>Haga clic para modificar el estilo de texto del patrón</a:t>
            </a:r>
          </a:p>
        </p:txBody>
      </p:sp>
      <p:sp>
        <p:nvSpPr>
          <p:cNvPr id="37" name="Google Shape;37;p8"/>
          <p:cNvSpPr txBox="1">
            <a:spLocks noGrp="1"/>
          </p:cNvSpPr>
          <p:nvPr>
            <p:ph type="sldNum" idx="12"/>
          </p:nvPr>
        </p:nvSpPr>
        <p:spPr>
          <a:xfrm>
            <a:off x="11939981" y="14089063"/>
            <a:ext cx="494513" cy="502335"/>
          </a:xfrm>
          <a:prstGeom prst="rect">
            <a:avLst/>
          </a:prstGeom>
          <a:noFill/>
          <a:ln>
            <a:noFill/>
          </a:ln>
        </p:spPr>
        <p:txBody>
          <a:bodyPr spcFirstLastPara="1" wrap="square" lIns="71425" tIns="71425" rIns="71425" bIns="71425" anchor="t" anchorCtr="0">
            <a:noAutofit/>
          </a:bodyPr>
          <a:lstStyle>
            <a:lvl1pPr marL="0" lvl="0"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1pPr>
            <a:lvl2pPr marL="0" lvl="1"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2pPr>
            <a:lvl3pPr marL="0" lvl="2"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3pPr>
            <a:lvl4pPr marL="0" lvl="3"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4pPr>
            <a:lvl5pPr marL="0" lvl="4"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5pPr>
            <a:lvl6pPr marL="0" lvl="5"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6pPr>
            <a:lvl7pPr marL="0" lvl="6"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7pPr>
            <a:lvl8pPr marL="0" lvl="7"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8pPr>
            <a:lvl9pPr marL="0" lvl="8"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smtClean="0"/>
              <a:t>‹Nº›</a:t>
            </a:fld>
            <a:endParaRPr lang="en-US"/>
          </a:p>
        </p:txBody>
      </p:sp>
    </p:spTree>
    <p:extLst>
      <p:ext uri="{BB962C8B-B14F-4D97-AF65-F5344CB8AC3E}">
        <p14:creationId xmlns:p14="http://schemas.microsoft.com/office/powerpoint/2010/main" val="15440972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Viñetas">
  <p:cSld name="Viñetas">
    <p:spTree>
      <p:nvGrpSpPr>
        <p:cNvPr id="1" name="Shape 38"/>
        <p:cNvGrpSpPr/>
        <p:nvPr/>
      </p:nvGrpSpPr>
      <p:grpSpPr>
        <a:xfrm>
          <a:off x="0" y="0"/>
          <a:ext cx="0" cy="0"/>
          <a:chOff x="0" y="0"/>
          <a:chExt cx="0" cy="0"/>
        </a:xfrm>
      </p:grpSpPr>
      <p:sp>
        <p:nvSpPr>
          <p:cNvPr id="39" name="Google Shape;39;p9"/>
          <p:cNvSpPr txBox="1">
            <a:spLocks noGrp="1"/>
          </p:cNvSpPr>
          <p:nvPr>
            <p:ph type="body" idx="1"/>
          </p:nvPr>
        </p:nvSpPr>
        <p:spPr>
          <a:xfrm>
            <a:off x="4387453" y="2801937"/>
            <a:ext cx="15609095" cy="10144126"/>
          </a:xfrm>
          <a:prstGeom prst="rect">
            <a:avLst/>
          </a:prstGeom>
          <a:noFill/>
          <a:ln>
            <a:noFill/>
          </a:ln>
        </p:spPr>
        <p:txBody>
          <a:bodyPr spcFirstLastPara="1" wrap="square" lIns="71425" tIns="71425" rIns="71425" bIns="71425" anchor="ctr" anchorCtr="0">
            <a:noAutofit/>
          </a:bodyPr>
          <a:lstStyle>
            <a:lvl1pPr marL="457200" lvl="0" indent="-394335" algn="l">
              <a:lnSpc>
                <a:spcPct val="100000"/>
              </a:lnSpc>
              <a:spcBef>
                <a:spcPts val="6700"/>
              </a:spcBef>
              <a:spcAft>
                <a:spcPts val="0"/>
              </a:spcAft>
              <a:buClr>
                <a:srgbClr val="FFFFFF"/>
              </a:buClr>
              <a:buSzPts val="2610"/>
              <a:buChar char="•"/>
              <a:defRPr/>
            </a:lvl1pPr>
            <a:lvl2pPr marL="914400" lvl="1" indent="-394335" algn="l">
              <a:lnSpc>
                <a:spcPct val="100000"/>
              </a:lnSpc>
              <a:spcBef>
                <a:spcPts val="6700"/>
              </a:spcBef>
              <a:spcAft>
                <a:spcPts val="0"/>
              </a:spcAft>
              <a:buClr>
                <a:srgbClr val="FFFFFF"/>
              </a:buClr>
              <a:buSzPts val="2610"/>
              <a:buChar char="•"/>
              <a:defRPr/>
            </a:lvl2pPr>
            <a:lvl3pPr marL="1371600" lvl="2" indent="-394335" algn="l">
              <a:lnSpc>
                <a:spcPct val="100000"/>
              </a:lnSpc>
              <a:spcBef>
                <a:spcPts val="6700"/>
              </a:spcBef>
              <a:spcAft>
                <a:spcPts val="0"/>
              </a:spcAft>
              <a:buClr>
                <a:srgbClr val="FFFFFF"/>
              </a:buClr>
              <a:buSzPts val="2610"/>
              <a:buChar char="•"/>
              <a:defRPr/>
            </a:lvl3pPr>
            <a:lvl4pPr marL="1828800" lvl="3" indent="-394335" algn="l">
              <a:lnSpc>
                <a:spcPct val="100000"/>
              </a:lnSpc>
              <a:spcBef>
                <a:spcPts val="6700"/>
              </a:spcBef>
              <a:spcAft>
                <a:spcPts val="0"/>
              </a:spcAft>
              <a:buClr>
                <a:srgbClr val="FFFFFF"/>
              </a:buClr>
              <a:buSzPts val="2610"/>
              <a:buChar char="•"/>
              <a:defRPr/>
            </a:lvl4pPr>
            <a:lvl5pPr marL="2286000" lvl="4" indent="-394335" algn="l">
              <a:lnSpc>
                <a:spcPct val="100000"/>
              </a:lnSpc>
              <a:spcBef>
                <a:spcPts val="6700"/>
              </a:spcBef>
              <a:spcAft>
                <a:spcPts val="0"/>
              </a:spcAft>
              <a:buClr>
                <a:srgbClr val="FFFFFF"/>
              </a:buClr>
              <a:buSzPts val="2610"/>
              <a:buChar char="•"/>
              <a:defRPr/>
            </a:lvl5pPr>
            <a:lvl6pPr marL="2743200" lvl="5" indent="-394335" algn="l">
              <a:lnSpc>
                <a:spcPct val="100000"/>
              </a:lnSpc>
              <a:spcBef>
                <a:spcPts val="6700"/>
              </a:spcBef>
              <a:spcAft>
                <a:spcPts val="0"/>
              </a:spcAft>
              <a:buClr>
                <a:srgbClr val="FFFFFF"/>
              </a:buClr>
              <a:buSzPts val="2610"/>
              <a:buChar char="•"/>
              <a:defRPr/>
            </a:lvl6pPr>
            <a:lvl7pPr marL="3200400" lvl="6" indent="-394335" algn="l">
              <a:lnSpc>
                <a:spcPct val="100000"/>
              </a:lnSpc>
              <a:spcBef>
                <a:spcPts val="6700"/>
              </a:spcBef>
              <a:spcAft>
                <a:spcPts val="0"/>
              </a:spcAft>
              <a:buClr>
                <a:srgbClr val="FFFFFF"/>
              </a:buClr>
              <a:buSzPts val="2610"/>
              <a:buChar char="•"/>
              <a:defRPr/>
            </a:lvl7pPr>
            <a:lvl8pPr marL="3657600" lvl="7" indent="-394334" algn="l">
              <a:lnSpc>
                <a:spcPct val="100000"/>
              </a:lnSpc>
              <a:spcBef>
                <a:spcPts val="6700"/>
              </a:spcBef>
              <a:spcAft>
                <a:spcPts val="0"/>
              </a:spcAft>
              <a:buClr>
                <a:srgbClr val="FFFFFF"/>
              </a:buClr>
              <a:buSzPts val="2610"/>
              <a:buChar char="•"/>
              <a:defRPr/>
            </a:lvl8pPr>
            <a:lvl9pPr marL="4114800" lvl="8" indent="-394334" algn="l">
              <a:lnSpc>
                <a:spcPct val="100000"/>
              </a:lnSpc>
              <a:spcBef>
                <a:spcPts val="6700"/>
              </a:spcBef>
              <a:spcAft>
                <a:spcPts val="0"/>
              </a:spcAft>
              <a:buClr>
                <a:srgbClr val="FFFFFF"/>
              </a:buClr>
              <a:buSzPts val="2610"/>
              <a:buChar char="•"/>
              <a:defRPr/>
            </a:lvl9pPr>
          </a:lstStyle>
          <a:p>
            <a:pPr lvl="0"/>
            <a:r>
              <a:rPr lang="es-ES" smtClean="0"/>
              <a:t>Haga clic para modificar el estilo de texto del patrón</a:t>
            </a:r>
          </a:p>
        </p:txBody>
      </p:sp>
      <p:sp>
        <p:nvSpPr>
          <p:cNvPr id="40" name="Google Shape;40;p9"/>
          <p:cNvSpPr txBox="1">
            <a:spLocks noGrp="1"/>
          </p:cNvSpPr>
          <p:nvPr>
            <p:ph type="sldNum" idx="12"/>
          </p:nvPr>
        </p:nvSpPr>
        <p:spPr>
          <a:xfrm>
            <a:off x="11939981" y="14089063"/>
            <a:ext cx="494513" cy="502335"/>
          </a:xfrm>
          <a:prstGeom prst="rect">
            <a:avLst/>
          </a:prstGeom>
          <a:noFill/>
          <a:ln>
            <a:noFill/>
          </a:ln>
        </p:spPr>
        <p:txBody>
          <a:bodyPr spcFirstLastPara="1" wrap="square" lIns="71425" tIns="71425" rIns="71425" bIns="71425" anchor="t" anchorCtr="0">
            <a:noAutofit/>
          </a:bodyPr>
          <a:lstStyle>
            <a:lvl1pPr marL="0" lvl="0"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1pPr>
            <a:lvl2pPr marL="0" lvl="1"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2pPr>
            <a:lvl3pPr marL="0" lvl="2"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3pPr>
            <a:lvl4pPr marL="0" lvl="3"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4pPr>
            <a:lvl5pPr marL="0" lvl="4"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5pPr>
            <a:lvl6pPr marL="0" lvl="5"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6pPr>
            <a:lvl7pPr marL="0" lvl="6"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7pPr>
            <a:lvl8pPr marL="0" lvl="7"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8pPr>
            <a:lvl9pPr marL="0" lvl="8"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smtClean="0"/>
              <a:t>‹Nº›</a:t>
            </a:fld>
            <a:endParaRPr lang="en-US"/>
          </a:p>
        </p:txBody>
      </p:sp>
    </p:spTree>
    <p:extLst>
      <p:ext uri="{BB962C8B-B14F-4D97-AF65-F5344CB8AC3E}">
        <p14:creationId xmlns:p14="http://schemas.microsoft.com/office/powerpoint/2010/main" val="18134994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3 fotos">
  <p:cSld name="3 fotos">
    <p:spTree>
      <p:nvGrpSpPr>
        <p:cNvPr id="1" name="Shape 41"/>
        <p:cNvGrpSpPr/>
        <p:nvPr/>
      </p:nvGrpSpPr>
      <p:grpSpPr>
        <a:xfrm>
          <a:off x="0" y="0"/>
          <a:ext cx="0" cy="0"/>
          <a:chOff x="0" y="0"/>
          <a:chExt cx="0" cy="0"/>
        </a:xfrm>
      </p:grpSpPr>
      <p:sp>
        <p:nvSpPr>
          <p:cNvPr id="42" name="Google Shape;42;p10"/>
          <p:cNvSpPr>
            <a:spLocks noGrp="1"/>
          </p:cNvSpPr>
          <p:nvPr>
            <p:ph type="pic" idx="2"/>
          </p:nvPr>
        </p:nvSpPr>
        <p:spPr>
          <a:xfrm>
            <a:off x="12513468" y="7999015"/>
            <a:ext cx="7500939" cy="5482829"/>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1pPr>
            <a:lvl2pPr marR="0" lvl="1"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2pPr>
            <a:lvl3pPr marR="0" lvl="2"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3pPr>
            <a:lvl4pPr marR="0" lvl="3"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4pPr>
            <a:lvl5pPr marR="0" lvl="4"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5pPr>
            <a:lvl6pPr marR="0" lvl="5"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6pPr>
            <a:lvl7pPr marR="0" lvl="6"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7pPr>
            <a:lvl8pPr marR="0" lvl="7"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8pPr>
            <a:lvl9pPr marR="0" lvl="8"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9pPr>
          </a:lstStyle>
          <a:p>
            <a:r>
              <a:rPr lang="es-ES" smtClean="0"/>
              <a:t>Haga clic en el icono para agregar una imagen</a:t>
            </a:r>
            <a:endParaRPr/>
          </a:p>
        </p:txBody>
      </p:sp>
      <p:sp>
        <p:nvSpPr>
          <p:cNvPr id="43" name="Google Shape;43;p10"/>
          <p:cNvSpPr>
            <a:spLocks noGrp="1"/>
          </p:cNvSpPr>
          <p:nvPr>
            <p:ph type="pic" idx="3"/>
          </p:nvPr>
        </p:nvSpPr>
        <p:spPr>
          <a:xfrm>
            <a:off x="12513468" y="1908968"/>
            <a:ext cx="7500939" cy="5482829"/>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1pPr>
            <a:lvl2pPr marR="0" lvl="1"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2pPr>
            <a:lvl3pPr marR="0" lvl="2"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3pPr>
            <a:lvl4pPr marR="0" lvl="3"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4pPr>
            <a:lvl5pPr marR="0" lvl="4"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5pPr>
            <a:lvl6pPr marR="0" lvl="5"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6pPr>
            <a:lvl7pPr marR="0" lvl="6"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7pPr>
            <a:lvl8pPr marR="0" lvl="7"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8pPr>
            <a:lvl9pPr marR="0" lvl="8"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9pPr>
          </a:lstStyle>
          <a:p>
            <a:r>
              <a:rPr lang="es-ES" smtClean="0"/>
              <a:t>Haga clic en el icono para agregar una imagen</a:t>
            </a:r>
            <a:endParaRPr/>
          </a:p>
        </p:txBody>
      </p:sp>
      <p:sp>
        <p:nvSpPr>
          <p:cNvPr id="44" name="Google Shape;44;p10"/>
          <p:cNvSpPr>
            <a:spLocks noGrp="1"/>
          </p:cNvSpPr>
          <p:nvPr>
            <p:ph type="pic" idx="4"/>
          </p:nvPr>
        </p:nvSpPr>
        <p:spPr>
          <a:xfrm>
            <a:off x="4387453" y="1908968"/>
            <a:ext cx="7500938" cy="11572876"/>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1pPr>
            <a:lvl2pPr marR="0" lvl="1"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2pPr>
            <a:lvl3pPr marR="0" lvl="2"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3pPr>
            <a:lvl4pPr marR="0" lvl="3"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4pPr>
            <a:lvl5pPr marR="0" lvl="4"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5pPr>
            <a:lvl6pPr marR="0" lvl="5"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6pPr>
            <a:lvl7pPr marR="0" lvl="6"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7pPr>
            <a:lvl8pPr marR="0" lvl="7"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8pPr>
            <a:lvl9pPr marR="0" lvl="8"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9pPr>
          </a:lstStyle>
          <a:p>
            <a:r>
              <a:rPr lang="es-ES" smtClean="0"/>
              <a:t>Haga clic en el icono para agregar una imagen</a:t>
            </a:r>
            <a:endParaRPr/>
          </a:p>
        </p:txBody>
      </p:sp>
      <p:sp>
        <p:nvSpPr>
          <p:cNvPr id="45" name="Google Shape;45;p10"/>
          <p:cNvSpPr txBox="1">
            <a:spLocks noGrp="1"/>
          </p:cNvSpPr>
          <p:nvPr>
            <p:ph type="sldNum" idx="12"/>
          </p:nvPr>
        </p:nvSpPr>
        <p:spPr>
          <a:xfrm>
            <a:off x="11939981" y="14089063"/>
            <a:ext cx="494513" cy="502335"/>
          </a:xfrm>
          <a:prstGeom prst="rect">
            <a:avLst/>
          </a:prstGeom>
          <a:noFill/>
          <a:ln>
            <a:noFill/>
          </a:ln>
        </p:spPr>
        <p:txBody>
          <a:bodyPr spcFirstLastPara="1" wrap="square" lIns="71425" tIns="71425" rIns="71425" bIns="71425" anchor="t" anchorCtr="0">
            <a:noAutofit/>
          </a:bodyPr>
          <a:lstStyle>
            <a:lvl1pPr marL="0" lvl="0"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1pPr>
            <a:lvl2pPr marL="0" lvl="1"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2pPr>
            <a:lvl3pPr marL="0" lvl="2"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3pPr>
            <a:lvl4pPr marL="0" lvl="3"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4pPr>
            <a:lvl5pPr marL="0" lvl="4"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5pPr>
            <a:lvl6pPr marL="0" lvl="5"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6pPr>
            <a:lvl7pPr marL="0" lvl="6"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7pPr>
            <a:lvl8pPr marL="0" lvl="7"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8pPr>
            <a:lvl9pPr marL="0" lvl="8"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smtClean="0"/>
              <a:t>‹Nº›</a:t>
            </a:fld>
            <a:endParaRPr lang="en-US"/>
          </a:p>
        </p:txBody>
      </p:sp>
    </p:spTree>
    <p:extLst>
      <p:ext uri="{BB962C8B-B14F-4D97-AF65-F5344CB8AC3E}">
        <p14:creationId xmlns:p14="http://schemas.microsoft.com/office/powerpoint/2010/main" val="37748332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body" idx="1"/>
          </p:nvPr>
        </p:nvSpPr>
        <p:spPr>
          <a:xfrm>
            <a:off x="4387453" y="2801937"/>
            <a:ext cx="15609095" cy="10144126"/>
          </a:xfrm>
          <a:prstGeom prst="rect">
            <a:avLst/>
          </a:prstGeom>
          <a:noFill/>
          <a:ln>
            <a:noFill/>
          </a:ln>
        </p:spPr>
        <p:txBody>
          <a:bodyPr spcFirstLastPara="1" wrap="square" lIns="71425" tIns="71425" rIns="71425" bIns="71425" anchor="ctr" anchorCtr="0">
            <a:noAutofit/>
          </a:bodyPr>
          <a:lstStyle>
            <a:lvl1pPr marL="457200" marR="0" lvl="0" indent="-688975"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1pPr>
            <a:lvl2pPr marL="914400" marR="0" lvl="1" indent="-688975"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2pPr>
            <a:lvl3pPr marL="1371600" marR="0" lvl="2" indent="-688975"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3pPr>
            <a:lvl4pPr marL="1828800" marR="0" lvl="3" indent="-688975"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4pPr>
            <a:lvl5pPr marL="2286000" marR="0" lvl="4" indent="-688975"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5pPr>
            <a:lvl6pPr marL="2743200" marR="0" lvl="5" indent="-688975"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6pPr>
            <a:lvl7pPr marL="3200400" marR="0" lvl="6" indent="-688975"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7pPr>
            <a:lvl8pPr marL="3657600" marR="0" lvl="7" indent="-688975"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8pPr>
            <a:lvl9pPr marL="4114800" marR="0" lvl="8" indent="-688975"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9pPr>
          </a:lstStyle>
          <a:p>
            <a:endParaRPr/>
          </a:p>
        </p:txBody>
      </p:sp>
      <p:sp>
        <p:nvSpPr>
          <p:cNvPr id="7" name="Google Shape;7;p1"/>
          <p:cNvSpPr txBox="1">
            <a:spLocks noGrp="1"/>
          </p:cNvSpPr>
          <p:nvPr>
            <p:ph type="title"/>
          </p:nvPr>
        </p:nvSpPr>
        <p:spPr>
          <a:xfrm>
            <a:off x="4387453" y="1373187"/>
            <a:ext cx="15609095" cy="3036095"/>
          </a:xfrm>
          <a:prstGeom prst="rect">
            <a:avLst/>
          </a:prstGeom>
          <a:noFill/>
          <a:ln>
            <a:noFill/>
          </a:ln>
        </p:spPr>
        <p:txBody>
          <a:bodyPr spcFirstLastPara="1" wrap="square" lIns="71425" tIns="71425" rIns="71425" bIns="71425" anchor="ctr" anchorCtr="0">
            <a:noAutofit/>
          </a:bodyPr>
          <a:lstStyle>
            <a:lvl1pPr marR="0" lvl="0" algn="ctr" rtl="0">
              <a:lnSpc>
                <a:spcPct val="100000"/>
              </a:lnSpc>
              <a:spcBef>
                <a:spcPts val="0"/>
              </a:spcBef>
              <a:spcAft>
                <a:spcPts val="0"/>
              </a:spcAft>
              <a:buClr>
                <a:srgbClr val="FFFFFF"/>
              </a:buClr>
              <a:buSzPts val="12800"/>
              <a:buFont typeface="Helvetica Neue"/>
              <a:buNone/>
              <a:defRPr sz="12800" b="0" i="0" u="none" strike="noStrike" cap="none">
                <a:solidFill>
                  <a:srgbClr val="FFFFFF"/>
                </a:solidFill>
                <a:latin typeface="Helvetica Neue"/>
                <a:ea typeface="Helvetica Neue"/>
                <a:cs typeface="Helvetica Neue"/>
                <a:sym typeface="Helvetica Neue"/>
              </a:defRPr>
            </a:lvl1pPr>
            <a:lvl2pPr marR="0" lvl="1" algn="ctr" rtl="0">
              <a:lnSpc>
                <a:spcPct val="100000"/>
              </a:lnSpc>
              <a:spcBef>
                <a:spcPts val="0"/>
              </a:spcBef>
              <a:spcAft>
                <a:spcPts val="0"/>
              </a:spcAft>
              <a:buClr>
                <a:srgbClr val="FFFFFF"/>
              </a:buClr>
              <a:buSzPts val="12800"/>
              <a:buFont typeface="Helvetica Neue"/>
              <a:buNone/>
              <a:defRPr sz="12800" b="0" i="0" u="none" strike="noStrike" cap="none">
                <a:solidFill>
                  <a:srgbClr val="FFFFFF"/>
                </a:solidFill>
                <a:latin typeface="Helvetica Neue"/>
                <a:ea typeface="Helvetica Neue"/>
                <a:cs typeface="Helvetica Neue"/>
                <a:sym typeface="Helvetica Neue"/>
              </a:defRPr>
            </a:lvl2pPr>
            <a:lvl3pPr marR="0" lvl="2" algn="ctr" rtl="0">
              <a:lnSpc>
                <a:spcPct val="100000"/>
              </a:lnSpc>
              <a:spcBef>
                <a:spcPts val="0"/>
              </a:spcBef>
              <a:spcAft>
                <a:spcPts val="0"/>
              </a:spcAft>
              <a:buClr>
                <a:srgbClr val="FFFFFF"/>
              </a:buClr>
              <a:buSzPts val="12800"/>
              <a:buFont typeface="Helvetica Neue"/>
              <a:buNone/>
              <a:defRPr sz="12800" b="0" i="0" u="none" strike="noStrike" cap="none">
                <a:solidFill>
                  <a:srgbClr val="FFFFFF"/>
                </a:solidFill>
                <a:latin typeface="Helvetica Neue"/>
                <a:ea typeface="Helvetica Neue"/>
                <a:cs typeface="Helvetica Neue"/>
                <a:sym typeface="Helvetica Neue"/>
              </a:defRPr>
            </a:lvl3pPr>
            <a:lvl4pPr marR="0" lvl="3" algn="ctr" rtl="0">
              <a:lnSpc>
                <a:spcPct val="100000"/>
              </a:lnSpc>
              <a:spcBef>
                <a:spcPts val="0"/>
              </a:spcBef>
              <a:spcAft>
                <a:spcPts val="0"/>
              </a:spcAft>
              <a:buClr>
                <a:srgbClr val="FFFFFF"/>
              </a:buClr>
              <a:buSzPts val="12800"/>
              <a:buFont typeface="Helvetica Neue"/>
              <a:buNone/>
              <a:defRPr sz="12800" b="0" i="0" u="none" strike="noStrike" cap="none">
                <a:solidFill>
                  <a:srgbClr val="FFFFFF"/>
                </a:solidFill>
                <a:latin typeface="Helvetica Neue"/>
                <a:ea typeface="Helvetica Neue"/>
                <a:cs typeface="Helvetica Neue"/>
                <a:sym typeface="Helvetica Neue"/>
              </a:defRPr>
            </a:lvl4pPr>
            <a:lvl5pPr marR="0" lvl="4" algn="ctr" rtl="0">
              <a:lnSpc>
                <a:spcPct val="100000"/>
              </a:lnSpc>
              <a:spcBef>
                <a:spcPts val="0"/>
              </a:spcBef>
              <a:spcAft>
                <a:spcPts val="0"/>
              </a:spcAft>
              <a:buClr>
                <a:srgbClr val="FFFFFF"/>
              </a:buClr>
              <a:buSzPts val="12800"/>
              <a:buFont typeface="Helvetica Neue"/>
              <a:buNone/>
              <a:defRPr sz="12800" b="0" i="0" u="none" strike="noStrike" cap="none">
                <a:solidFill>
                  <a:srgbClr val="FFFFFF"/>
                </a:solidFill>
                <a:latin typeface="Helvetica Neue"/>
                <a:ea typeface="Helvetica Neue"/>
                <a:cs typeface="Helvetica Neue"/>
                <a:sym typeface="Helvetica Neue"/>
              </a:defRPr>
            </a:lvl5pPr>
            <a:lvl6pPr marR="0" lvl="5" algn="ctr" rtl="0">
              <a:lnSpc>
                <a:spcPct val="100000"/>
              </a:lnSpc>
              <a:spcBef>
                <a:spcPts val="0"/>
              </a:spcBef>
              <a:spcAft>
                <a:spcPts val="0"/>
              </a:spcAft>
              <a:buClr>
                <a:srgbClr val="FFFFFF"/>
              </a:buClr>
              <a:buSzPts val="12800"/>
              <a:buFont typeface="Helvetica Neue"/>
              <a:buNone/>
              <a:defRPr sz="12800" b="0" i="0" u="none" strike="noStrike" cap="none">
                <a:solidFill>
                  <a:srgbClr val="FFFFFF"/>
                </a:solidFill>
                <a:latin typeface="Helvetica Neue"/>
                <a:ea typeface="Helvetica Neue"/>
                <a:cs typeface="Helvetica Neue"/>
                <a:sym typeface="Helvetica Neue"/>
              </a:defRPr>
            </a:lvl6pPr>
            <a:lvl7pPr marR="0" lvl="6" algn="ctr" rtl="0">
              <a:lnSpc>
                <a:spcPct val="100000"/>
              </a:lnSpc>
              <a:spcBef>
                <a:spcPts val="0"/>
              </a:spcBef>
              <a:spcAft>
                <a:spcPts val="0"/>
              </a:spcAft>
              <a:buClr>
                <a:srgbClr val="FFFFFF"/>
              </a:buClr>
              <a:buSzPts val="12800"/>
              <a:buFont typeface="Helvetica Neue"/>
              <a:buNone/>
              <a:defRPr sz="12800" b="0" i="0" u="none" strike="noStrike" cap="none">
                <a:solidFill>
                  <a:srgbClr val="FFFFFF"/>
                </a:solidFill>
                <a:latin typeface="Helvetica Neue"/>
                <a:ea typeface="Helvetica Neue"/>
                <a:cs typeface="Helvetica Neue"/>
                <a:sym typeface="Helvetica Neue"/>
              </a:defRPr>
            </a:lvl7pPr>
            <a:lvl8pPr marR="0" lvl="7" algn="ctr" rtl="0">
              <a:lnSpc>
                <a:spcPct val="100000"/>
              </a:lnSpc>
              <a:spcBef>
                <a:spcPts val="0"/>
              </a:spcBef>
              <a:spcAft>
                <a:spcPts val="0"/>
              </a:spcAft>
              <a:buClr>
                <a:srgbClr val="FFFFFF"/>
              </a:buClr>
              <a:buSzPts val="12800"/>
              <a:buFont typeface="Helvetica Neue"/>
              <a:buNone/>
              <a:defRPr sz="12800" b="0" i="0" u="none" strike="noStrike" cap="none">
                <a:solidFill>
                  <a:srgbClr val="FFFFFF"/>
                </a:solidFill>
                <a:latin typeface="Helvetica Neue"/>
                <a:ea typeface="Helvetica Neue"/>
                <a:cs typeface="Helvetica Neue"/>
                <a:sym typeface="Helvetica Neue"/>
              </a:defRPr>
            </a:lvl8pPr>
            <a:lvl9pPr marR="0" lvl="8" algn="ctr" rtl="0">
              <a:lnSpc>
                <a:spcPct val="100000"/>
              </a:lnSpc>
              <a:spcBef>
                <a:spcPts val="0"/>
              </a:spcBef>
              <a:spcAft>
                <a:spcPts val="0"/>
              </a:spcAft>
              <a:buClr>
                <a:srgbClr val="FFFFFF"/>
              </a:buClr>
              <a:buSzPts val="12800"/>
              <a:buFont typeface="Helvetica Neue"/>
              <a:buNone/>
              <a:defRPr sz="12800" b="0" i="0" u="none" strike="noStrike" cap="none">
                <a:solidFill>
                  <a:srgbClr val="FFFFFF"/>
                </a:solidFill>
                <a:latin typeface="Helvetica Neue"/>
                <a:ea typeface="Helvetica Neue"/>
                <a:cs typeface="Helvetica Neue"/>
                <a:sym typeface="Helvetica Neue"/>
              </a:defRPr>
            </a:lvl9pPr>
          </a:lstStyle>
          <a:p>
            <a:endParaRPr/>
          </a:p>
        </p:txBody>
      </p:sp>
      <p:sp>
        <p:nvSpPr>
          <p:cNvPr id="8" name="Google Shape;8;p1"/>
          <p:cNvSpPr txBox="1">
            <a:spLocks noGrp="1"/>
          </p:cNvSpPr>
          <p:nvPr>
            <p:ph type="sldNum" idx="12"/>
          </p:nvPr>
        </p:nvSpPr>
        <p:spPr>
          <a:xfrm>
            <a:off x="11939981" y="14089063"/>
            <a:ext cx="494513" cy="502335"/>
          </a:xfrm>
          <a:prstGeom prst="rect">
            <a:avLst/>
          </a:prstGeom>
          <a:noFill/>
          <a:ln>
            <a:noFill/>
          </a:ln>
        </p:spPr>
        <p:txBody>
          <a:bodyPr spcFirstLastPara="1" wrap="square" lIns="71425" tIns="71425" rIns="71425" bIns="71425" anchor="t" anchorCtr="0">
            <a:noAutofit/>
          </a:bodyPr>
          <a:lstStyle>
            <a:lvl1pPr marL="0" marR="0" lvl="0" indent="0" algn="ctr" rtl="0">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1pPr>
            <a:lvl2pPr marL="0" marR="0" lvl="1" indent="0" algn="ctr" rtl="0">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2pPr>
            <a:lvl3pPr marL="0" marR="0" lvl="2" indent="0" algn="ctr" rtl="0">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3pPr>
            <a:lvl4pPr marL="0" marR="0" lvl="3" indent="0" algn="ctr" rtl="0">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4pPr>
            <a:lvl5pPr marL="0" marR="0" lvl="4" indent="0" algn="ctr" rtl="0">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5pPr>
            <a:lvl6pPr marL="0" marR="0" lvl="5" indent="0" algn="ctr" rtl="0">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6pPr>
            <a:lvl7pPr marL="0" marR="0" lvl="6" indent="0" algn="ctr" rtl="0">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7pPr>
            <a:lvl8pPr marL="0" marR="0" lvl="7" indent="0" algn="ctr" rtl="0">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8pPr>
            <a:lvl9pPr marL="0" marR="0" lvl="8" indent="0" algn="ctr" rtl="0">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smtClean="0"/>
              <a:t>‹Nº›</a:t>
            </a:fld>
            <a:endParaRPr lang="en-US"/>
          </a:p>
        </p:txBody>
      </p:sp>
    </p:spTree>
    <p:extLst>
      <p:ext uri="{BB962C8B-B14F-4D97-AF65-F5344CB8AC3E}">
        <p14:creationId xmlns:p14="http://schemas.microsoft.com/office/powerpoint/2010/main" val="147595790"/>
      </p:ext>
    </p:extLst>
  </p:cSld>
  <p:clrMap bg1="lt1" tx1="dk1" bg2="dk2" tx2="lt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hyperlink" Target="https://github.com/SIIF/Proyect./blob/Entregables-Propuestos/Documentos/Recolecci%C3%B3n%20de%20Informaci%C3%B3n.docx"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hyperlink" Target="https://github.com/SIIF/Proyect./blob/Entregables-Propuestos/Documentos/Entrevista.docx" TargetMode="External"/><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hyperlink" Target="https://github.com/SIIF/Proyect./blob/Entregables-Propuestos/Documentos/An%C3%A1lisis%20de%20documentaci%C3%B3n.docx" TargetMode="External"/><Relationship Id="rId4" Type="http://schemas.openxmlformats.org/officeDocument/2006/relationships/image" Target="../media/image6.jpg"/></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7.jpg"/><Relationship Id="rId4" Type="http://schemas.openxmlformats.org/officeDocument/2006/relationships/hyperlink" Target="https://github.com/SIIF/Proyect./tree/Entregables-Propuestos/Diagramas/D.%20BPMN"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hyperlink" Target="https://github.com/SIIF/Proyect./blob/Entregables-Propuestos/Documentos/Rf%20y%20Nf..docx"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3.png"/><Relationship Id="rId4" Type="http://schemas.openxmlformats.org/officeDocument/2006/relationships/hyperlink" Target="https://github.com/SIIF/Proyect./blob/Entregables-Propuestos/Documentos/Historias%20Usuario%20(2).xls"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9.jpg"/><Relationship Id="rId5" Type="http://schemas.openxmlformats.org/officeDocument/2006/relationships/image" Target="../media/image3.png"/><Relationship Id="rId4" Type="http://schemas.openxmlformats.org/officeDocument/2006/relationships/hyperlink" Target="https://github.com/SIIF/Proyect./tree/Entregables-Propuestos/Diagramas/D.%20Clase"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4.png"/><Relationship Id="rId7" Type="http://schemas.openxmlformats.org/officeDocument/2006/relationships/image" Target="../media/image10.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hyperlink" Target="https://github.com/SIIF/Proyect./tree/Entregables-Propuestos/III%20Trimestre/Front-End" TargetMode="External"/><Relationship Id="rId5" Type="http://schemas.openxmlformats.org/officeDocument/2006/relationships/hyperlink" Target="https://github.com/SIIF/Proyect./tree/Entregables-Propuestos/III%20Trimestre/Mockups" TargetMode="External"/><Relationship Id="rId10" Type="http://schemas.openxmlformats.org/officeDocument/2006/relationships/image" Target="../media/image13.png"/><Relationship Id="rId4" Type="http://schemas.openxmlformats.org/officeDocument/2006/relationships/image" Target="../media/image3.png"/><Relationship Id="rId9" Type="http://schemas.openxmlformats.org/officeDocument/2006/relationships/image" Target="../media/image12.png"/></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14.jpg"/><Relationship Id="rId5" Type="http://schemas.openxmlformats.org/officeDocument/2006/relationships/image" Target="../media/image3.png"/><Relationship Id="rId4" Type="http://schemas.openxmlformats.org/officeDocument/2006/relationships/hyperlink" Target="https://github.com/SIIF/Proyect./tree/Entregables-Propuestos/Diagramas/D.%20MER"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15.jpg"/><Relationship Id="rId4" Type="http://schemas.openxmlformats.org/officeDocument/2006/relationships/hyperlink" Target="https://github.com/SIIF/Proyect./tree/Entregables-Propuestos/Diagramas/D.%20Distribucci%C3%B3n"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hyperlink" Target="https://github.com/SIIF/Proyect./tree/Entregables-Propuestos/IV%20Trimestre/D.%20de%20Gantt/Informes" TargetMode="External"/><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4.png"/><Relationship Id="rId7" Type="http://schemas.openxmlformats.org/officeDocument/2006/relationships/hyperlink" Target="https://github.com/SIIF/Proyect./blob/Entregables-Propuestos/Diagramas/D.%20de%20Gantt/SIIF.xlsx" TargetMode="External"/><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hyperlink" Target="https://github.com/SIIF/Proyect./blob/Entregables-Propuestos/Diagramas/D.%20de%20Gantt/SIIF-Gantt.mpp" TargetMode="External"/><Relationship Id="rId4" Type="http://schemas.openxmlformats.org/officeDocument/2006/relationships/image" Target="../media/image3.png"/></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8.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hyperlink" Target="https://github.com/SIIF/Proyect./blob/Entregables-Propuestos/Diagramas/D.%20de%20Gantt/SIIF.xlsx" TargetMode="External"/><Relationship Id="rId5" Type="http://schemas.openxmlformats.org/officeDocument/2006/relationships/hyperlink" Target="https://github.com/SIIF/Proyect./blob/Entregables-Propuestos/Diagramas/D.%20de%20Gantt/SIIF-Gantt.mpp" TargetMode="External"/><Relationship Id="rId4" Type="http://schemas.openxmlformats.org/officeDocument/2006/relationships/image" Target="../media/image3.png"/></Relationships>
</file>

<file path=ppt/slides/_rels/slide26.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4.png"/><Relationship Id="rId7" Type="http://schemas.openxmlformats.org/officeDocument/2006/relationships/image" Target="../media/image20.png"/><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hyperlink" Target="https://github.com/SIIF/Proyect./tree/Entregables-Propuestos/IV%20Trimestre/D.%20de%20Gantt/Informes" TargetMode="External"/><Relationship Id="rId4" Type="http://schemas.openxmlformats.org/officeDocument/2006/relationships/image" Target="../media/image3.png"/></Relationships>
</file>

<file path=ppt/slides/_rels/slide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hyperlink" Target="https://github.com/SIIF/Proyect./blob/Entregables-Propuestos/IV%20Trimestre/Base.D.SIIF/SIIF.1.sql" TargetMode="External"/><Relationship Id="rId4" Type="http://schemas.openxmlformats.org/officeDocument/2006/relationships/image" Target="../media/image3.png"/></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slide" Target="slide9.xml"/><Relationship Id="rId13" Type="http://schemas.openxmlformats.org/officeDocument/2006/relationships/slide" Target="slide15.xml"/><Relationship Id="rId3" Type="http://schemas.openxmlformats.org/officeDocument/2006/relationships/image" Target="../media/image4.png"/><Relationship Id="rId7" Type="http://schemas.openxmlformats.org/officeDocument/2006/relationships/slide" Target="slide8.xml"/><Relationship Id="rId12" Type="http://schemas.openxmlformats.org/officeDocument/2006/relationships/slide" Target="slide13.xml"/><Relationship Id="rId2" Type="http://schemas.openxmlformats.org/officeDocument/2006/relationships/notesSlide" Target="../notesSlides/notesSlide3.xml"/><Relationship Id="rId16"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 Target="slide7.xml"/><Relationship Id="rId11" Type="http://schemas.openxmlformats.org/officeDocument/2006/relationships/slide" Target="slide12.xml"/><Relationship Id="rId5" Type="http://schemas.openxmlformats.org/officeDocument/2006/relationships/slide" Target="slide6.xml"/><Relationship Id="rId15" Type="http://schemas.openxmlformats.org/officeDocument/2006/relationships/slide" Target="slide18.xml"/><Relationship Id="rId10" Type="http://schemas.openxmlformats.org/officeDocument/2006/relationships/slide" Target="slide11.xml"/><Relationship Id="rId4" Type="http://schemas.openxmlformats.org/officeDocument/2006/relationships/slide" Target="slide5.xml"/><Relationship Id="rId9" Type="http://schemas.openxmlformats.org/officeDocument/2006/relationships/slide" Target="slide10.xml"/><Relationship Id="rId14" Type="http://schemas.openxmlformats.org/officeDocument/2006/relationships/slide" Target="slide16.xml"/></Relationships>
</file>

<file path=ppt/slides/_rels/slide4.xml.rels><?xml version="1.0" encoding="UTF-8" standalone="yes"?>
<Relationships xmlns="http://schemas.openxmlformats.org/package/2006/relationships"><Relationship Id="rId8" Type="http://schemas.openxmlformats.org/officeDocument/2006/relationships/slide" Target="slide22.xml"/><Relationship Id="rId3" Type="http://schemas.openxmlformats.org/officeDocument/2006/relationships/image" Target="../media/image4.png"/><Relationship Id="rId7" Type="http://schemas.openxmlformats.org/officeDocument/2006/relationships/slide" Target="slide21.xml"/><Relationship Id="rId12"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slide" Target="slide20.xml"/><Relationship Id="rId11" Type="http://schemas.openxmlformats.org/officeDocument/2006/relationships/slide" Target="slide27.xml"/><Relationship Id="rId5" Type="http://schemas.openxmlformats.org/officeDocument/2006/relationships/slide" Target="slide19.xml"/><Relationship Id="rId10" Type="http://schemas.openxmlformats.org/officeDocument/2006/relationships/slide" Target="slide26.xml"/><Relationship Id="rId4" Type="http://schemas.openxmlformats.org/officeDocument/2006/relationships/slide" Target="slide24.xml"/><Relationship Id="rId9" Type="http://schemas.openxmlformats.org/officeDocument/2006/relationships/slide" Target="slide23.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3"/>
        <p:cNvGrpSpPr/>
        <p:nvPr/>
      </p:nvGrpSpPr>
      <p:grpSpPr>
        <a:xfrm>
          <a:off x="0" y="0"/>
          <a:ext cx="0" cy="0"/>
          <a:chOff x="0" y="0"/>
          <a:chExt cx="0" cy="0"/>
        </a:xfrm>
      </p:grpSpPr>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8"/>
        <p:cNvGrpSpPr/>
        <p:nvPr/>
      </p:nvGrpSpPr>
      <p:grpSpPr>
        <a:xfrm>
          <a:off x="0" y="0"/>
          <a:ext cx="0" cy="0"/>
          <a:chOff x="0" y="0"/>
          <a:chExt cx="0" cy="0"/>
        </a:xfrm>
      </p:grpSpPr>
      <p:sp>
        <p:nvSpPr>
          <p:cNvPr id="69" name="Google Shape;69;p16"/>
          <p:cNvSpPr txBox="1"/>
          <p:nvPr/>
        </p:nvSpPr>
        <p:spPr>
          <a:xfrm>
            <a:off x="-3683834" y="636296"/>
            <a:ext cx="22059464" cy="2112615"/>
          </a:xfrm>
          <a:prstGeom prst="rect">
            <a:avLst/>
          </a:prstGeom>
          <a:noFill/>
          <a:ln>
            <a:noFill/>
          </a:ln>
        </p:spPr>
        <p:txBody>
          <a:bodyPr spcFirstLastPara="1" wrap="square" lIns="71425" tIns="71425" rIns="71425" bIns="71425" anchor="b" anchorCtr="0">
            <a:noAutofit/>
          </a:bodyPr>
          <a:lstStyle/>
          <a:p>
            <a:pPr marL="28955" marR="28955" indent="9651" algn="ctr">
              <a:lnSpc>
                <a:spcPct val="80000"/>
              </a:lnSpc>
              <a:buClr>
                <a:srgbClr val="434343"/>
              </a:buClr>
              <a:buSzPts val="16796"/>
              <a:buFont typeface="Calibri"/>
              <a:buNone/>
            </a:pPr>
            <a:r>
              <a:rPr lang="es-CO" sz="11700" b="1" dirty="0" smtClean="0">
                <a:solidFill>
                  <a:srgbClr val="434343"/>
                </a:solidFill>
                <a:latin typeface="Calibri"/>
                <a:sym typeface="Calibri"/>
              </a:rPr>
              <a:t>Alcance</a:t>
            </a:r>
            <a:r>
              <a:rPr lang="en-US" sz="11700" b="1" dirty="0" smtClean="0">
                <a:solidFill>
                  <a:srgbClr val="434343"/>
                </a:solidFill>
                <a:latin typeface="Calibri"/>
                <a:sym typeface="Calibri"/>
              </a:rPr>
              <a:t> Del </a:t>
            </a:r>
            <a:r>
              <a:rPr lang="es-CO" sz="11700" b="1" dirty="0" smtClean="0">
                <a:solidFill>
                  <a:srgbClr val="434343"/>
                </a:solidFill>
                <a:latin typeface="Calibri"/>
                <a:sym typeface="Calibri"/>
              </a:rPr>
              <a:t>Proyecto</a:t>
            </a:r>
            <a:endParaRPr lang="es-CO" sz="1100" dirty="0"/>
          </a:p>
        </p:txBody>
      </p:sp>
      <p:sp>
        <p:nvSpPr>
          <p:cNvPr id="70" name="Google Shape;70;p16"/>
          <p:cNvSpPr/>
          <p:nvPr/>
        </p:nvSpPr>
        <p:spPr>
          <a:xfrm>
            <a:off x="823396" y="2605142"/>
            <a:ext cx="17830364" cy="143769"/>
          </a:xfrm>
          <a:prstGeom prst="rect">
            <a:avLst/>
          </a:prstGeom>
          <a:solidFill>
            <a:srgbClr val="FC672D"/>
          </a:solidFill>
          <a:ln>
            <a:noFill/>
          </a:ln>
        </p:spPr>
        <p:txBody>
          <a:bodyPr spcFirstLastPara="1" wrap="square" lIns="71425" tIns="71425" rIns="71425" bIns="71425" anchor="ctr" anchorCtr="0">
            <a:noAutofit/>
          </a:bodyPr>
          <a:lstStyle/>
          <a:p>
            <a:pPr algn="ctr">
              <a:buClr>
                <a:srgbClr val="FFFFFF"/>
              </a:buClr>
              <a:buSzPts val="3600"/>
              <a:buFont typeface="Helvetica Neue"/>
              <a:buNone/>
            </a:pPr>
            <a:endParaRPr sz="3600" b="1">
              <a:solidFill>
                <a:srgbClr val="FFFFFF"/>
              </a:solidFill>
              <a:latin typeface="Helvetica Neue"/>
              <a:ea typeface="Helvetica Neue"/>
              <a:cs typeface="Helvetica Neue"/>
              <a:sym typeface="Helvetica Neue"/>
            </a:endParaRPr>
          </a:p>
        </p:txBody>
      </p:sp>
      <p:sp>
        <p:nvSpPr>
          <p:cNvPr id="71" name="Google Shape;71;p16"/>
          <p:cNvSpPr txBox="1"/>
          <p:nvPr/>
        </p:nvSpPr>
        <p:spPr>
          <a:xfrm>
            <a:off x="823396" y="4717757"/>
            <a:ext cx="21487963" cy="8201447"/>
          </a:xfrm>
          <a:prstGeom prst="rect">
            <a:avLst/>
          </a:prstGeom>
          <a:noFill/>
          <a:ln>
            <a:noFill/>
          </a:ln>
        </p:spPr>
        <p:txBody>
          <a:bodyPr spcFirstLastPara="1" wrap="square" lIns="71425" tIns="71425" rIns="71425" bIns="71425" anchor="ctr" anchorCtr="0">
            <a:noAutofit/>
          </a:bodyPr>
          <a:lstStyle/>
          <a:p>
            <a:r>
              <a:rPr lang="es-ES" sz="5400" dirty="0">
                <a:solidFill>
                  <a:schemeClr val="tx2">
                    <a:lumMod val="50000"/>
                  </a:schemeClr>
                </a:solidFill>
                <a:latin typeface="Calibri" panose="020F0502020204030204" pitchFamily="34" charset="0"/>
              </a:rPr>
              <a:t>S.I.I.F (Sistema De Información de Inventarios Farmacéuticos) </a:t>
            </a:r>
          </a:p>
          <a:p>
            <a:r>
              <a:rPr lang="es-ES" sz="5400" dirty="0">
                <a:solidFill>
                  <a:schemeClr val="tx2">
                    <a:lumMod val="50000"/>
                  </a:schemeClr>
                </a:solidFill>
                <a:latin typeface="Calibri" panose="020F0502020204030204" pitchFamily="34" charset="0"/>
              </a:rPr>
              <a:t>P</a:t>
            </a:r>
            <a:r>
              <a:rPr lang="es-ES" sz="5400" dirty="0" smtClean="0">
                <a:solidFill>
                  <a:schemeClr val="tx2">
                    <a:lumMod val="50000"/>
                  </a:schemeClr>
                </a:solidFill>
                <a:latin typeface="Calibri" panose="020F0502020204030204" pitchFamily="34" charset="0"/>
              </a:rPr>
              <a:t>ermitirá </a:t>
            </a:r>
            <a:r>
              <a:rPr lang="es-ES" sz="5400" dirty="0">
                <a:solidFill>
                  <a:schemeClr val="tx2">
                    <a:lumMod val="50000"/>
                  </a:schemeClr>
                </a:solidFill>
                <a:latin typeface="Calibri" panose="020F0502020204030204" pitchFamily="34" charset="0"/>
              </a:rPr>
              <a:t>la gestión de los procesos de inventario de la empresa Droguería Única Del Norte E.U., dando un control al Jefe Administrativo sobre el seguimiento del proceso de cada medicamento, desde su ingreso hasta la salida de cada producto, brindando información clara sobre la disponibilidad de cada medicamento del establecimiento.</a:t>
            </a:r>
            <a:endParaRPr lang="es-CO" sz="5400" dirty="0">
              <a:solidFill>
                <a:schemeClr val="tx2">
                  <a:lumMod val="50000"/>
                </a:schemeClr>
              </a:solidFill>
              <a:latin typeface="Calibri" panose="020F0502020204030204" pitchFamily="34" charset="0"/>
            </a:endParaRPr>
          </a:p>
          <a:p>
            <a:r>
              <a:rPr lang="es-ES" sz="5400" dirty="0">
                <a:solidFill>
                  <a:schemeClr val="tx2">
                    <a:lumMod val="50000"/>
                  </a:schemeClr>
                </a:solidFill>
                <a:latin typeface="Calibri" panose="020F0502020204030204" pitchFamily="34" charset="0"/>
              </a:rPr>
              <a:t> </a:t>
            </a:r>
            <a:endParaRPr lang="es-CO" sz="5400" dirty="0">
              <a:solidFill>
                <a:schemeClr val="tx2">
                  <a:lumMod val="50000"/>
                </a:schemeClr>
              </a:solidFill>
              <a:latin typeface="Calibri" panose="020F0502020204030204" pitchFamily="34" charset="0"/>
            </a:endParaRPr>
          </a:p>
          <a:p>
            <a:r>
              <a:rPr lang="es-ES" sz="5400" u="sng" dirty="0" smtClean="0">
                <a:solidFill>
                  <a:schemeClr val="bg2"/>
                </a:solidFill>
                <a:latin typeface="Calibri" panose="020F0502020204030204" pitchFamily="34" charset="0"/>
              </a:rPr>
              <a:t>El sistema:</a:t>
            </a:r>
          </a:p>
          <a:p>
            <a:r>
              <a:rPr lang="es-ES" sz="5400" dirty="0" smtClean="0">
                <a:solidFill>
                  <a:schemeClr val="bg2"/>
                </a:solidFill>
                <a:latin typeface="Calibri" panose="020F0502020204030204" pitchFamily="34" charset="0"/>
              </a:rPr>
              <a:t>No intervendrá en los procesos económicos de la empresa</a:t>
            </a:r>
          </a:p>
          <a:p>
            <a:r>
              <a:rPr lang="es-ES" sz="5400" dirty="0" smtClean="0">
                <a:solidFill>
                  <a:schemeClr val="bg2"/>
                </a:solidFill>
                <a:latin typeface="Calibri" panose="020F0502020204030204" pitchFamily="34" charset="0"/>
              </a:rPr>
              <a:t>No manejara sistemas de geo localización </a:t>
            </a:r>
          </a:p>
          <a:p>
            <a:r>
              <a:rPr lang="es-ES" sz="5400" dirty="0" smtClean="0">
                <a:solidFill>
                  <a:schemeClr val="bg2"/>
                </a:solidFill>
                <a:latin typeface="Calibri" panose="020F0502020204030204" pitchFamily="34" charset="0"/>
              </a:rPr>
              <a:t>No manejara ninguna otra acción que no se haya contemplado en los requerimientos Funcionales y No Funcionales.</a:t>
            </a:r>
            <a:endParaRPr lang="es-CO" sz="5400" dirty="0">
              <a:solidFill>
                <a:schemeClr val="bg2"/>
              </a:solidFill>
              <a:latin typeface="Calibri" panose="020F0502020204030204" pitchFamily="34" charset="0"/>
            </a:endParaRPr>
          </a:p>
        </p:txBody>
      </p:sp>
      <p:pic>
        <p:nvPicPr>
          <p:cNvPr id="5" name="image1.png"/>
          <p:cNvPicPr/>
          <p:nvPr/>
        </p:nvPicPr>
        <p:blipFill>
          <a:blip r:embed="rId4"/>
          <a:srcRect/>
          <a:stretch>
            <a:fillRect/>
          </a:stretch>
        </p:blipFill>
        <p:spPr>
          <a:xfrm>
            <a:off x="21132394" y="14447207"/>
            <a:ext cx="2870606" cy="1300793"/>
          </a:xfrm>
          <a:prstGeom prst="rect">
            <a:avLst/>
          </a:prstGeom>
          <a:ln/>
        </p:spPr>
      </p:pic>
    </p:spTree>
    <p:extLst>
      <p:ext uri="{BB962C8B-B14F-4D97-AF65-F5344CB8AC3E}">
        <p14:creationId xmlns:p14="http://schemas.microsoft.com/office/powerpoint/2010/main" val="332040507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8"/>
        <p:cNvGrpSpPr/>
        <p:nvPr/>
      </p:nvGrpSpPr>
      <p:grpSpPr>
        <a:xfrm>
          <a:off x="0" y="0"/>
          <a:ext cx="0" cy="0"/>
          <a:chOff x="0" y="0"/>
          <a:chExt cx="0" cy="0"/>
        </a:xfrm>
      </p:grpSpPr>
      <p:sp>
        <p:nvSpPr>
          <p:cNvPr id="69" name="Google Shape;69;p16"/>
          <p:cNvSpPr txBox="1"/>
          <p:nvPr/>
        </p:nvSpPr>
        <p:spPr>
          <a:xfrm>
            <a:off x="-7829114" y="636296"/>
            <a:ext cx="22059464" cy="2112615"/>
          </a:xfrm>
          <a:prstGeom prst="rect">
            <a:avLst/>
          </a:prstGeom>
          <a:noFill/>
          <a:ln>
            <a:noFill/>
          </a:ln>
        </p:spPr>
        <p:txBody>
          <a:bodyPr spcFirstLastPara="1" wrap="square" lIns="71425" tIns="71425" rIns="71425" bIns="71425" anchor="b" anchorCtr="0">
            <a:noAutofit/>
          </a:bodyPr>
          <a:lstStyle/>
          <a:p>
            <a:pPr marL="28955" marR="28955" indent="9651" algn="ctr">
              <a:lnSpc>
                <a:spcPct val="80000"/>
              </a:lnSpc>
              <a:buClr>
                <a:srgbClr val="434343"/>
              </a:buClr>
              <a:buSzPts val="16796"/>
              <a:buFont typeface="Calibri"/>
              <a:buNone/>
            </a:pPr>
            <a:r>
              <a:rPr lang="es-CO" sz="11700" b="1" dirty="0" smtClean="0">
                <a:solidFill>
                  <a:srgbClr val="434343"/>
                </a:solidFill>
                <a:latin typeface="Calibri"/>
                <a:sym typeface="Calibri"/>
              </a:rPr>
              <a:t>Misión</a:t>
            </a:r>
            <a:endParaRPr lang="es-CO" sz="1100" dirty="0"/>
          </a:p>
        </p:txBody>
      </p:sp>
      <p:sp>
        <p:nvSpPr>
          <p:cNvPr id="70" name="Google Shape;70;p16"/>
          <p:cNvSpPr/>
          <p:nvPr/>
        </p:nvSpPr>
        <p:spPr>
          <a:xfrm>
            <a:off x="823396" y="2605142"/>
            <a:ext cx="17830364" cy="143769"/>
          </a:xfrm>
          <a:prstGeom prst="rect">
            <a:avLst/>
          </a:prstGeom>
          <a:solidFill>
            <a:srgbClr val="FC672D"/>
          </a:solidFill>
          <a:ln>
            <a:noFill/>
          </a:ln>
        </p:spPr>
        <p:txBody>
          <a:bodyPr spcFirstLastPara="1" wrap="square" lIns="71425" tIns="71425" rIns="71425" bIns="71425" anchor="ctr" anchorCtr="0">
            <a:noAutofit/>
          </a:bodyPr>
          <a:lstStyle/>
          <a:p>
            <a:pPr algn="ctr">
              <a:buClr>
                <a:srgbClr val="FFFFFF"/>
              </a:buClr>
              <a:buSzPts val="3600"/>
              <a:buFont typeface="Helvetica Neue"/>
              <a:buNone/>
            </a:pPr>
            <a:endParaRPr sz="3600" b="1">
              <a:solidFill>
                <a:srgbClr val="FFFFFF"/>
              </a:solidFill>
              <a:latin typeface="Helvetica Neue"/>
              <a:ea typeface="Helvetica Neue"/>
              <a:cs typeface="Helvetica Neue"/>
              <a:sym typeface="Helvetica Neue"/>
            </a:endParaRPr>
          </a:p>
        </p:txBody>
      </p:sp>
      <p:sp>
        <p:nvSpPr>
          <p:cNvPr id="71" name="Google Shape;71;p16"/>
          <p:cNvSpPr txBox="1"/>
          <p:nvPr/>
        </p:nvSpPr>
        <p:spPr>
          <a:xfrm>
            <a:off x="1079735" y="3720515"/>
            <a:ext cx="20052660" cy="8166686"/>
          </a:xfrm>
          <a:prstGeom prst="rect">
            <a:avLst/>
          </a:prstGeom>
          <a:noFill/>
          <a:ln>
            <a:noFill/>
          </a:ln>
        </p:spPr>
        <p:txBody>
          <a:bodyPr spcFirstLastPara="1" wrap="square" lIns="71425" tIns="71425" rIns="71425" bIns="71425" anchor="ctr" anchorCtr="0">
            <a:noAutofit/>
          </a:bodyPr>
          <a:lstStyle/>
          <a:p>
            <a:r>
              <a:rPr lang="es-ES" sz="6600" dirty="0">
                <a:solidFill>
                  <a:schemeClr val="tx2">
                    <a:lumMod val="50000"/>
                  </a:schemeClr>
                </a:solidFill>
              </a:rPr>
              <a:t>Ofrecer a las empresas farmacéuticas optimizar los procesos del inventario y seguimiento en tiempo real que permita llevar la contabilidad y trazabilidad de cada producto dentro del inventario.</a:t>
            </a:r>
            <a:endParaRPr lang="es-CO" sz="6600" dirty="0">
              <a:solidFill>
                <a:schemeClr val="tx2">
                  <a:lumMod val="50000"/>
                </a:schemeClr>
              </a:solidFill>
            </a:endParaRPr>
          </a:p>
        </p:txBody>
      </p:sp>
      <p:pic>
        <p:nvPicPr>
          <p:cNvPr id="5" name="image1.png"/>
          <p:cNvPicPr/>
          <p:nvPr/>
        </p:nvPicPr>
        <p:blipFill>
          <a:blip r:embed="rId4"/>
          <a:srcRect/>
          <a:stretch>
            <a:fillRect/>
          </a:stretch>
        </p:blipFill>
        <p:spPr>
          <a:xfrm>
            <a:off x="21132394" y="14447207"/>
            <a:ext cx="2870606" cy="1300793"/>
          </a:xfrm>
          <a:prstGeom prst="rect">
            <a:avLst/>
          </a:prstGeom>
          <a:ln/>
        </p:spPr>
      </p:pic>
    </p:spTree>
    <p:extLst>
      <p:ext uri="{BB962C8B-B14F-4D97-AF65-F5344CB8AC3E}">
        <p14:creationId xmlns:p14="http://schemas.microsoft.com/office/powerpoint/2010/main" val="134567852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8"/>
        <p:cNvGrpSpPr/>
        <p:nvPr/>
      </p:nvGrpSpPr>
      <p:grpSpPr>
        <a:xfrm>
          <a:off x="0" y="0"/>
          <a:ext cx="0" cy="0"/>
          <a:chOff x="0" y="0"/>
          <a:chExt cx="0" cy="0"/>
        </a:xfrm>
      </p:grpSpPr>
      <p:sp>
        <p:nvSpPr>
          <p:cNvPr id="69" name="Google Shape;69;p16"/>
          <p:cNvSpPr txBox="1"/>
          <p:nvPr/>
        </p:nvSpPr>
        <p:spPr>
          <a:xfrm>
            <a:off x="-7829114" y="636296"/>
            <a:ext cx="22059464" cy="2112615"/>
          </a:xfrm>
          <a:prstGeom prst="rect">
            <a:avLst/>
          </a:prstGeom>
          <a:noFill/>
          <a:ln>
            <a:noFill/>
          </a:ln>
        </p:spPr>
        <p:txBody>
          <a:bodyPr spcFirstLastPara="1" wrap="square" lIns="71425" tIns="71425" rIns="71425" bIns="71425" anchor="b" anchorCtr="0">
            <a:noAutofit/>
          </a:bodyPr>
          <a:lstStyle/>
          <a:p>
            <a:pPr marL="28955" marR="28955" indent="9651" algn="ctr">
              <a:lnSpc>
                <a:spcPct val="80000"/>
              </a:lnSpc>
              <a:buClr>
                <a:srgbClr val="434343"/>
              </a:buClr>
              <a:buSzPts val="16796"/>
              <a:buFont typeface="Calibri"/>
              <a:buNone/>
            </a:pPr>
            <a:r>
              <a:rPr lang="en-US" sz="11700" b="1" dirty="0">
                <a:solidFill>
                  <a:srgbClr val="434343"/>
                </a:solidFill>
                <a:latin typeface="Calibri"/>
                <a:sym typeface="Calibri"/>
              </a:rPr>
              <a:t>V</a:t>
            </a:r>
            <a:r>
              <a:rPr lang="en-US" sz="11700" b="1" dirty="0" smtClean="0">
                <a:solidFill>
                  <a:srgbClr val="434343"/>
                </a:solidFill>
                <a:latin typeface="Calibri"/>
                <a:sym typeface="Calibri"/>
              </a:rPr>
              <a:t>ision</a:t>
            </a:r>
            <a:endParaRPr sz="1100" dirty="0"/>
          </a:p>
        </p:txBody>
      </p:sp>
      <p:sp>
        <p:nvSpPr>
          <p:cNvPr id="70" name="Google Shape;70;p16"/>
          <p:cNvSpPr/>
          <p:nvPr/>
        </p:nvSpPr>
        <p:spPr>
          <a:xfrm>
            <a:off x="823396" y="2605142"/>
            <a:ext cx="17830364" cy="143769"/>
          </a:xfrm>
          <a:prstGeom prst="rect">
            <a:avLst/>
          </a:prstGeom>
          <a:solidFill>
            <a:srgbClr val="FC672D"/>
          </a:solidFill>
          <a:ln>
            <a:noFill/>
          </a:ln>
        </p:spPr>
        <p:txBody>
          <a:bodyPr spcFirstLastPara="1" wrap="square" lIns="71425" tIns="71425" rIns="71425" bIns="71425" anchor="ctr" anchorCtr="0">
            <a:noAutofit/>
          </a:bodyPr>
          <a:lstStyle/>
          <a:p>
            <a:pPr algn="ctr">
              <a:buClr>
                <a:srgbClr val="FFFFFF"/>
              </a:buClr>
              <a:buSzPts val="3600"/>
              <a:buFont typeface="Helvetica Neue"/>
              <a:buNone/>
            </a:pPr>
            <a:endParaRPr sz="3600" b="1">
              <a:solidFill>
                <a:srgbClr val="FFFFFF"/>
              </a:solidFill>
              <a:latin typeface="Helvetica Neue"/>
              <a:ea typeface="Helvetica Neue"/>
              <a:cs typeface="Helvetica Neue"/>
              <a:sym typeface="Helvetica Neue"/>
            </a:endParaRPr>
          </a:p>
        </p:txBody>
      </p:sp>
      <p:sp>
        <p:nvSpPr>
          <p:cNvPr id="71" name="Google Shape;71;p16"/>
          <p:cNvSpPr txBox="1"/>
          <p:nvPr/>
        </p:nvSpPr>
        <p:spPr>
          <a:xfrm>
            <a:off x="1079734" y="3720515"/>
            <a:ext cx="20911585" cy="8120965"/>
          </a:xfrm>
          <a:prstGeom prst="rect">
            <a:avLst/>
          </a:prstGeom>
          <a:noFill/>
          <a:ln>
            <a:noFill/>
          </a:ln>
        </p:spPr>
        <p:txBody>
          <a:bodyPr spcFirstLastPara="1" wrap="square" lIns="71425" tIns="71425" rIns="71425" bIns="71425" anchor="ctr" anchorCtr="0">
            <a:noAutofit/>
          </a:bodyPr>
          <a:lstStyle/>
          <a:p>
            <a:r>
              <a:rPr lang="es-ES" sz="8000" dirty="0">
                <a:solidFill>
                  <a:schemeClr val="tx2">
                    <a:lumMod val="50000"/>
                  </a:schemeClr>
                </a:solidFill>
              </a:rPr>
              <a:t>Ser un software funcional y adaptable a los cambios para el 2020 </a:t>
            </a:r>
            <a:r>
              <a:rPr lang="es-ES" sz="8000" dirty="0" smtClean="0">
                <a:solidFill>
                  <a:schemeClr val="tx2">
                    <a:lumMod val="50000"/>
                  </a:schemeClr>
                </a:solidFill>
              </a:rPr>
              <a:t>.</a:t>
            </a:r>
            <a:endParaRPr lang="es-CO" sz="8000" dirty="0">
              <a:solidFill>
                <a:schemeClr val="tx2">
                  <a:lumMod val="50000"/>
                </a:schemeClr>
              </a:solidFill>
            </a:endParaRPr>
          </a:p>
        </p:txBody>
      </p:sp>
      <p:pic>
        <p:nvPicPr>
          <p:cNvPr id="5" name="image1.png"/>
          <p:cNvPicPr/>
          <p:nvPr/>
        </p:nvPicPr>
        <p:blipFill>
          <a:blip r:embed="rId4"/>
          <a:srcRect/>
          <a:stretch>
            <a:fillRect/>
          </a:stretch>
        </p:blipFill>
        <p:spPr>
          <a:xfrm>
            <a:off x="21132394" y="14447207"/>
            <a:ext cx="2870606" cy="1300793"/>
          </a:xfrm>
          <a:prstGeom prst="rect">
            <a:avLst/>
          </a:prstGeom>
          <a:ln/>
        </p:spPr>
      </p:pic>
    </p:spTree>
    <p:extLst>
      <p:ext uri="{BB962C8B-B14F-4D97-AF65-F5344CB8AC3E}">
        <p14:creationId xmlns:p14="http://schemas.microsoft.com/office/powerpoint/2010/main" val="84648342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1"/>
        <p:cNvGrpSpPr/>
        <p:nvPr/>
      </p:nvGrpSpPr>
      <p:grpSpPr>
        <a:xfrm>
          <a:off x="0" y="0"/>
          <a:ext cx="0" cy="0"/>
          <a:chOff x="0" y="0"/>
          <a:chExt cx="0" cy="0"/>
        </a:xfrm>
      </p:grpSpPr>
      <p:sp>
        <p:nvSpPr>
          <p:cNvPr id="92" name="Google Shape;92;p19"/>
          <p:cNvSpPr txBox="1"/>
          <p:nvPr/>
        </p:nvSpPr>
        <p:spPr>
          <a:xfrm>
            <a:off x="-590520" y="-45720"/>
            <a:ext cx="17186879" cy="2285336"/>
          </a:xfrm>
          <a:prstGeom prst="rect">
            <a:avLst/>
          </a:prstGeom>
          <a:noFill/>
          <a:ln>
            <a:noFill/>
          </a:ln>
        </p:spPr>
        <p:txBody>
          <a:bodyPr spcFirstLastPara="1" wrap="square" lIns="71425" tIns="71425" rIns="71425" bIns="71425" anchor="b" anchorCtr="0">
            <a:noAutofit/>
          </a:bodyPr>
          <a:lstStyle/>
          <a:p>
            <a:pPr marL="38100" marR="38100" lvl="0" indent="12700" algn="ctr" rtl="0">
              <a:lnSpc>
                <a:spcPct val="80000"/>
              </a:lnSpc>
              <a:spcBef>
                <a:spcPts val="0"/>
              </a:spcBef>
              <a:spcAft>
                <a:spcPts val="0"/>
              </a:spcAft>
              <a:buClr>
                <a:srgbClr val="FFFFFF"/>
              </a:buClr>
              <a:buSzPts val="10000"/>
              <a:buFont typeface="Calibri"/>
              <a:buNone/>
            </a:pPr>
            <a:r>
              <a:rPr lang="es-CO" sz="8800" b="1" dirty="0" smtClean="0">
                <a:solidFill>
                  <a:srgbClr val="FFFFFF"/>
                </a:solidFill>
                <a:latin typeface="Calibri"/>
                <a:ea typeface="Calibri"/>
                <a:cs typeface="Calibri"/>
                <a:sym typeface="Calibri"/>
                <a:hlinkClick r:id="rId4"/>
              </a:rPr>
              <a:t>Levantamiento de Información</a:t>
            </a:r>
            <a:r>
              <a:rPr lang="es-CO" sz="8800" b="1" i="0" u="none" strike="noStrike" cap="none" dirty="0" smtClean="0">
                <a:solidFill>
                  <a:srgbClr val="FFFFFF"/>
                </a:solidFill>
                <a:latin typeface="Calibri"/>
                <a:ea typeface="Calibri"/>
                <a:cs typeface="Calibri"/>
                <a:sym typeface="Calibri"/>
                <a:hlinkClick r:id="rId4"/>
              </a:rPr>
              <a:t> </a:t>
            </a:r>
            <a:endParaRPr lang="es-CO" sz="1100" dirty="0"/>
          </a:p>
        </p:txBody>
      </p:sp>
      <p:sp>
        <p:nvSpPr>
          <p:cNvPr id="93" name="Google Shape;93;p19"/>
          <p:cNvSpPr/>
          <p:nvPr/>
        </p:nvSpPr>
        <p:spPr>
          <a:xfrm flipV="1">
            <a:off x="731946" y="2103120"/>
            <a:ext cx="17144573" cy="250583"/>
          </a:xfrm>
          <a:prstGeom prst="rect">
            <a:avLst/>
          </a:prstGeom>
          <a:solidFill>
            <a:srgbClr val="FFFFFF"/>
          </a:solidFill>
          <a:ln>
            <a:noFill/>
          </a:ln>
        </p:spPr>
        <p:txBody>
          <a:bodyPr spcFirstLastPara="1" wrap="square" lIns="71425" tIns="71425" rIns="71425" bIns="71425" anchor="ctr" anchorCtr="0">
            <a:noAutofit/>
          </a:bodyPr>
          <a:lstStyle/>
          <a:p>
            <a:pPr marL="0" marR="0" lvl="0" indent="0" algn="ctr" rtl="0">
              <a:lnSpc>
                <a:spcPct val="100000"/>
              </a:lnSpc>
              <a:spcBef>
                <a:spcPts val="0"/>
              </a:spcBef>
              <a:spcAft>
                <a:spcPts val="0"/>
              </a:spcAft>
              <a:buClr>
                <a:srgbClr val="FFFFFF"/>
              </a:buClr>
              <a:buSzPts val="3600"/>
              <a:buFont typeface="Helvetica Neue"/>
              <a:buNone/>
            </a:pPr>
            <a:endParaRPr sz="3600" b="1" i="0" u="none" strike="noStrike" cap="none">
              <a:solidFill>
                <a:srgbClr val="FFFFFF"/>
              </a:solidFill>
              <a:latin typeface="Helvetica Neue"/>
              <a:ea typeface="Helvetica Neue"/>
              <a:cs typeface="Helvetica Neue"/>
              <a:sym typeface="Helvetica Neue"/>
            </a:endParaRPr>
          </a:p>
        </p:txBody>
      </p:sp>
      <p:sp>
        <p:nvSpPr>
          <p:cNvPr id="2" name="CuadroTexto 1"/>
          <p:cNvSpPr txBox="1"/>
          <p:nvPr/>
        </p:nvSpPr>
        <p:spPr>
          <a:xfrm>
            <a:off x="731946" y="3982804"/>
            <a:ext cx="21579415" cy="10464403"/>
          </a:xfrm>
          <a:prstGeom prst="rect">
            <a:avLst/>
          </a:prstGeom>
          <a:noFill/>
        </p:spPr>
        <p:txBody>
          <a:bodyPr wrap="square" rtlCol="0">
            <a:spAutoFit/>
          </a:bodyPr>
          <a:lstStyle/>
          <a:p>
            <a:r>
              <a:rPr lang="es-ES" sz="6000" dirty="0">
                <a:solidFill>
                  <a:schemeClr val="bg1">
                    <a:lumMod val="50000"/>
                  </a:schemeClr>
                </a:solidFill>
                <a:latin typeface="Calibri" panose="020F0502020204030204" pitchFamily="34" charset="0"/>
              </a:rPr>
              <a:t>De acuerdo </a:t>
            </a:r>
            <a:r>
              <a:rPr lang="es-ES" sz="6000" dirty="0" smtClean="0">
                <a:solidFill>
                  <a:schemeClr val="bg1">
                    <a:lumMod val="50000"/>
                  </a:schemeClr>
                </a:solidFill>
                <a:latin typeface="Calibri" panose="020F0502020204030204" pitchFamily="34" charset="0"/>
              </a:rPr>
              <a:t>al </a:t>
            </a:r>
            <a:r>
              <a:rPr lang="es-ES" sz="6000" dirty="0">
                <a:solidFill>
                  <a:schemeClr val="bg1">
                    <a:lumMod val="50000"/>
                  </a:schemeClr>
                </a:solidFill>
                <a:latin typeface="Calibri" panose="020F0502020204030204" pitchFamily="34" charset="0"/>
              </a:rPr>
              <a:t>proceso de negocio de la Droguería Única del Norte y teniendo en cuenta los métodos de recolección de información y a través de una investigación sobre los procesos que realiza la empresa, optamos por aplicar un proceso interactivo tipo entrevista, la cual consistió en preguntas tipo abiertas en donde se recolecto la gran parte de la información. </a:t>
            </a:r>
            <a:endParaRPr lang="es-ES" sz="6000" dirty="0" smtClean="0">
              <a:solidFill>
                <a:schemeClr val="bg1">
                  <a:lumMod val="50000"/>
                </a:schemeClr>
              </a:solidFill>
              <a:latin typeface="Calibri" panose="020F0502020204030204" pitchFamily="34" charset="0"/>
            </a:endParaRPr>
          </a:p>
          <a:p>
            <a:endParaRPr lang="es-ES" sz="6000" dirty="0" smtClean="0">
              <a:solidFill>
                <a:schemeClr val="bg1">
                  <a:lumMod val="50000"/>
                </a:schemeClr>
              </a:solidFill>
              <a:latin typeface="Calibri" panose="020F0502020204030204" pitchFamily="34" charset="0"/>
            </a:endParaRPr>
          </a:p>
          <a:p>
            <a:r>
              <a:rPr lang="es-ES" sz="6000" dirty="0" smtClean="0">
                <a:solidFill>
                  <a:schemeClr val="bg1">
                    <a:lumMod val="50000"/>
                  </a:schemeClr>
                </a:solidFill>
                <a:latin typeface="Calibri" panose="020F0502020204030204" pitchFamily="34" charset="0"/>
              </a:rPr>
              <a:t>A </a:t>
            </a:r>
            <a:r>
              <a:rPr lang="es-ES" sz="6000" dirty="0">
                <a:solidFill>
                  <a:schemeClr val="bg1">
                    <a:lumMod val="50000"/>
                  </a:schemeClr>
                </a:solidFill>
                <a:latin typeface="Calibri" panose="020F0502020204030204" pitchFamily="34" charset="0"/>
              </a:rPr>
              <a:t>parte de esto por falta de tiempo se pudo obtener una documentación en donde se especifica mas a detalle los procesos manejados , con lo cual se realizo un análisis de documentación y se completo la información.</a:t>
            </a:r>
          </a:p>
          <a:p>
            <a:endParaRPr lang="es-CO" dirty="0"/>
          </a:p>
        </p:txBody>
      </p:sp>
      <p:pic>
        <p:nvPicPr>
          <p:cNvPr id="5" name="image1.png"/>
          <p:cNvPicPr/>
          <p:nvPr/>
        </p:nvPicPr>
        <p:blipFill>
          <a:blip r:embed="rId5"/>
          <a:srcRect/>
          <a:stretch>
            <a:fillRect/>
          </a:stretch>
        </p:blipFill>
        <p:spPr>
          <a:xfrm>
            <a:off x="21132394" y="14447207"/>
            <a:ext cx="2870606" cy="1300793"/>
          </a:xfrm>
          <a:prstGeom prst="rect">
            <a:avLst/>
          </a:prstGeom>
          <a:ln/>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8"/>
        <p:cNvGrpSpPr/>
        <p:nvPr/>
      </p:nvGrpSpPr>
      <p:grpSpPr>
        <a:xfrm>
          <a:off x="0" y="0"/>
          <a:ext cx="0" cy="0"/>
          <a:chOff x="0" y="0"/>
          <a:chExt cx="0" cy="0"/>
        </a:xfrm>
      </p:grpSpPr>
      <p:sp>
        <p:nvSpPr>
          <p:cNvPr id="69" name="Google Shape;69;p16"/>
          <p:cNvSpPr txBox="1"/>
          <p:nvPr/>
        </p:nvSpPr>
        <p:spPr>
          <a:xfrm>
            <a:off x="-1668344" y="1215377"/>
            <a:ext cx="23225324" cy="2215624"/>
          </a:xfrm>
          <a:prstGeom prst="rect">
            <a:avLst/>
          </a:prstGeom>
          <a:noFill/>
          <a:ln>
            <a:noFill/>
          </a:ln>
        </p:spPr>
        <p:txBody>
          <a:bodyPr spcFirstLastPara="1" wrap="square" lIns="71425" tIns="71425" rIns="71425" bIns="71425" anchor="b" anchorCtr="0">
            <a:noAutofit/>
          </a:bodyPr>
          <a:lstStyle/>
          <a:p>
            <a:pPr marL="28955" marR="28955" lvl="0" indent="9651" algn="ctr" rtl="0">
              <a:lnSpc>
                <a:spcPct val="80000"/>
              </a:lnSpc>
              <a:spcBef>
                <a:spcPts val="0"/>
              </a:spcBef>
              <a:spcAft>
                <a:spcPts val="0"/>
              </a:spcAft>
              <a:buClr>
                <a:srgbClr val="434343"/>
              </a:buClr>
              <a:buSzPts val="16796"/>
              <a:buFont typeface="Calibri"/>
              <a:buNone/>
            </a:pPr>
            <a:r>
              <a:rPr lang="es-CO" sz="8000" b="1" dirty="0" smtClean="0">
                <a:solidFill>
                  <a:srgbClr val="434343"/>
                </a:solidFill>
                <a:latin typeface="Calibri"/>
                <a:sym typeface="Calibri"/>
              </a:rPr>
              <a:t>1.Tecnicas de levantamiento de información</a:t>
            </a:r>
            <a:endParaRPr lang="es-CO" sz="800" dirty="0"/>
          </a:p>
        </p:txBody>
      </p:sp>
      <p:sp>
        <p:nvSpPr>
          <p:cNvPr id="70" name="Google Shape;70;p16"/>
          <p:cNvSpPr/>
          <p:nvPr/>
        </p:nvSpPr>
        <p:spPr>
          <a:xfrm flipV="1">
            <a:off x="686236" y="3307612"/>
            <a:ext cx="18516164" cy="246778"/>
          </a:xfrm>
          <a:prstGeom prst="rect">
            <a:avLst/>
          </a:prstGeom>
          <a:solidFill>
            <a:srgbClr val="FC672D"/>
          </a:solidFill>
          <a:ln>
            <a:noFill/>
          </a:ln>
        </p:spPr>
        <p:txBody>
          <a:bodyPr spcFirstLastPara="1" wrap="square" lIns="71425" tIns="71425" rIns="71425" bIns="71425" anchor="ctr" anchorCtr="0">
            <a:noAutofit/>
          </a:bodyPr>
          <a:lstStyle/>
          <a:p>
            <a:pPr marL="0" marR="0" lvl="0" indent="0" algn="ctr" rtl="0">
              <a:lnSpc>
                <a:spcPct val="100000"/>
              </a:lnSpc>
              <a:spcBef>
                <a:spcPts val="0"/>
              </a:spcBef>
              <a:spcAft>
                <a:spcPts val="0"/>
              </a:spcAft>
              <a:buClr>
                <a:srgbClr val="FFFFFF"/>
              </a:buClr>
              <a:buSzPts val="3600"/>
              <a:buFont typeface="Helvetica Neue"/>
              <a:buNone/>
            </a:pPr>
            <a:endParaRPr sz="3600" b="1" i="0" u="none" strike="noStrike" cap="none">
              <a:solidFill>
                <a:srgbClr val="FFFFFF"/>
              </a:solidFill>
              <a:latin typeface="Helvetica Neue"/>
              <a:ea typeface="Helvetica Neue"/>
              <a:cs typeface="Helvetica Neue"/>
              <a:sym typeface="Helvetica Neue"/>
            </a:endParaRPr>
          </a:p>
        </p:txBody>
      </p:sp>
      <p:sp>
        <p:nvSpPr>
          <p:cNvPr id="71" name="Google Shape;71;p16"/>
          <p:cNvSpPr txBox="1"/>
          <p:nvPr/>
        </p:nvSpPr>
        <p:spPr>
          <a:xfrm>
            <a:off x="655757" y="4828753"/>
            <a:ext cx="14111803" cy="8978687"/>
          </a:xfrm>
          <a:prstGeom prst="rect">
            <a:avLst/>
          </a:prstGeom>
          <a:noFill/>
          <a:ln>
            <a:noFill/>
          </a:ln>
        </p:spPr>
        <p:txBody>
          <a:bodyPr spcFirstLastPara="1" wrap="square" lIns="71425" tIns="71425" rIns="71425" bIns="71425" anchor="ctr" anchorCtr="0">
            <a:noAutofit/>
          </a:bodyPr>
          <a:lstStyle/>
          <a:p>
            <a:pPr marL="0" marR="0" lvl="0" indent="0" algn="l" rtl="0">
              <a:lnSpc>
                <a:spcPct val="127500"/>
              </a:lnSpc>
              <a:spcBef>
                <a:spcPts val="0"/>
              </a:spcBef>
              <a:spcAft>
                <a:spcPts val="0"/>
              </a:spcAft>
              <a:buClr>
                <a:srgbClr val="6C6C6C"/>
              </a:buClr>
              <a:buSzPts val="4000"/>
              <a:buFont typeface="Calibri"/>
              <a:buNone/>
            </a:pPr>
            <a:r>
              <a:rPr lang="es-CO" sz="4000" dirty="0" smtClean="0">
                <a:solidFill>
                  <a:srgbClr val="6C6C6C"/>
                </a:solidFill>
                <a:latin typeface="Calibri"/>
                <a:sym typeface="Calibri"/>
              </a:rPr>
              <a:t>Entrevista:</a:t>
            </a:r>
          </a:p>
          <a:p>
            <a:pPr marL="0" marR="0" lvl="0" indent="0" algn="l" rtl="0">
              <a:lnSpc>
                <a:spcPct val="127500"/>
              </a:lnSpc>
              <a:spcBef>
                <a:spcPts val="0"/>
              </a:spcBef>
              <a:spcAft>
                <a:spcPts val="0"/>
              </a:spcAft>
              <a:buClr>
                <a:srgbClr val="6C6C6C"/>
              </a:buClr>
              <a:buSzPts val="4000"/>
              <a:buFont typeface="Calibri"/>
              <a:buNone/>
            </a:pPr>
            <a:r>
              <a:rPr lang="es-CO" sz="4000" dirty="0" smtClean="0">
                <a:solidFill>
                  <a:srgbClr val="6C6C6C"/>
                </a:solidFill>
                <a:latin typeface="Calibri"/>
                <a:sym typeface="Calibri"/>
              </a:rPr>
              <a:t>¿Cómo esta organizada la empresa?</a:t>
            </a:r>
          </a:p>
          <a:p>
            <a:pPr marL="0" marR="0" lvl="0" indent="0" algn="l" rtl="0">
              <a:lnSpc>
                <a:spcPct val="127500"/>
              </a:lnSpc>
              <a:spcBef>
                <a:spcPts val="0"/>
              </a:spcBef>
              <a:spcAft>
                <a:spcPts val="0"/>
              </a:spcAft>
              <a:buClr>
                <a:srgbClr val="6C6C6C"/>
              </a:buClr>
              <a:buSzPts val="4000"/>
              <a:buFont typeface="Calibri"/>
              <a:buNone/>
            </a:pPr>
            <a:r>
              <a:rPr lang="es-CO" sz="4000" dirty="0" smtClean="0">
                <a:solidFill>
                  <a:srgbClr val="6C6C6C"/>
                </a:solidFill>
                <a:latin typeface="Calibri"/>
                <a:sym typeface="Calibri"/>
              </a:rPr>
              <a:t>¿Qué procesos maneja la empresa y como los describiría?</a:t>
            </a:r>
          </a:p>
          <a:p>
            <a:pPr marL="0" marR="0" lvl="0" indent="0" algn="l" rtl="0">
              <a:lnSpc>
                <a:spcPct val="127500"/>
              </a:lnSpc>
              <a:spcBef>
                <a:spcPts val="0"/>
              </a:spcBef>
              <a:spcAft>
                <a:spcPts val="0"/>
              </a:spcAft>
              <a:buClr>
                <a:srgbClr val="6C6C6C"/>
              </a:buClr>
              <a:buSzPts val="4000"/>
              <a:buFont typeface="Calibri"/>
              <a:buNone/>
            </a:pPr>
            <a:r>
              <a:rPr lang="es-CO" sz="4000" dirty="0" smtClean="0">
                <a:solidFill>
                  <a:srgbClr val="6C6C6C"/>
                </a:solidFill>
                <a:latin typeface="Calibri"/>
                <a:sym typeface="Calibri"/>
              </a:rPr>
              <a:t>¿Qué misión tiene su empresa?</a:t>
            </a:r>
          </a:p>
          <a:p>
            <a:pPr marL="0" marR="0" lvl="0" indent="0" algn="l" rtl="0">
              <a:lnSpc>
                <a:spcPct val="127500"/>
              </a:lnSpc>
              <a:spcBef>
                <a:spcPts val="0"/>
              </a:spcBef>
              <a:spcAft>
                <a:spcPts val="0"/>
              </a:spcAft>
              <a:buClr>
                <a:srgbClr val="6C6C6C"/>
              </a:buClr>
              <a:buSzPts val="4000"/>
              <a:buFont typeface="Calibri"/>
              <a:buNone/>
            </a:pPr>
            <a:r>
              <a:rPr lang="es-CO" sz="4000" dirty="0" smtClean="0">
                <a:solidFill>
                  <a:srgbClr val="6C6C6C"/>
                </a:solidFill>
                <a:latin typeface="Calibri"/>
                <a:sym typeface="Calibri"/>
              </a:rPr>
              <a:t>¿Cuál es el personal usado en la empresa que implementa el proceso?</a:t>
            </a:r>
          </a:p>
          <a:p>
            <a:pPr marL="0" marR="0" lvl="0" indent="0" algn="l" rtl="0">
              <a:lnSpc>
                <a:spcPct val="127500"/>
              </a:lnSpc>
              <a:spcBef>
                <a:spcPts val="0"/>
              </a:spcBef>
              <a:spcAft>
                <a:spcPts val="0"/>
              </a:spcAft>
              <a:buClr>
                <a:srgbClr val="6C6C6C"/>
              </a:buClr>
              <a:buSzPts val="4000"/>
              <a:buFont typeface="Calibri"/>
              <a:buNone/>
            </a:pPr>
            <a:r>
              <a:rPr lang="es-CO" sz="4000" dirty="0" smtClean="0">
                <a:solidFill>
                  <a:srgbClr val="6C6C6C"/>
                </a:solidFill>
                <a:latin typeface="Calibri"/>
                <a:sym typeface="Calibri"/>
              </a:rPr>
              <a:t>¿Qué tipo de sistema de información se utiliza actualmente? </a:t>
            </a:r>
            <a:endParaRPr dirty="0"/>
          </a:p>
        </p:txBody>
      </p:sp>
      <p:pic>
        <p:nvPicPr>
          <p:cNvPr id="5" name="Imagen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551921" y="4746222"/>
            <a:ext cx="6005059" cy="8160815"/>
          </a:xfrm>
          <a:prstGeom prst="rect">
            <a:avLst/>
          </a:prstGeom>
        </p:spPr>
      </p:pic>
      <p:sp>
        <p:nvSpPr>
          <p:cNvPr id="2" name="CuadroTexto 1"/>
          <p:cNvSpPr txBox="1"/>
          <p:nvPr/>
        </p:nvSpPr>
        <p:spPr>
          <a:xfrm>
            <a:off x="15368321" y="13514372"/>
            <a:ext cx="6372257" cy="707886"/>
          </a:xfrm>
          <a:prstGeom prst="rect">
            <a:avLst/>
          </a:prstGeom>
          <a:noFill/>
        </p:spPr>
        <p:txBody>
          <a:bodyPr wrap="none" rtlCol="0">
            <a:spAutoFit/>
          </a:bodyPr>
          <a:lstStyle/>
          <a:p>
            <a:r>
              <a:rPr lang="es-CO" sz="4000" dirty="0" smtClean="0">
                <a:solidFill>
                  <a:schemeClr val="bg1">
                    <a:lumMod val="50000"/>
                  </a:schemeClr>
                </a:solidFill>
                <a:hlinkClick r:id="rId5"/>
              </a:rPr>
              <a:t>Análisis de Documentación</a:t>
            </a:r>
            <a:endParaRPr lang="es-CO" sz="4000" dirty="0">
              <a:solidFill>
                <a:schemeClr val="bg1">
                  <a:lumMod val="50000"/>
                </a:schemeClr>
              </a:solidFill>
            </a:endParaRPr>
          </a:p>
        </p:txBody>
      </p:sp>
      <p:pic>
        <p:nvPicPr>
          <p:cNvPr id="7" name="image1.png"/>
          <p:cNvPicPr/>
          <p:nvPr/>
        </p:nvPicPr>
        <p:blipFill>
          <a:blip r:embed="rId6"/>
          <a:srcRect/>
          <a:stretch>
            <a:fillRect/>
          </a:stretch>
        </p:blipFill>
        <p:spPr>
          <a:xfrm>
            <a:off x="21132394" y="14447207"/>
            <a:ext cx="2870606" cy="1300793"/>
          </a:xfrm>
          <a:prstGeom prst="rect">
            <a:avLst/>
          </a:prstGeom>
          <a:ln/>
        </p:spPr>
      </p:pic>
      <p:sp>
        <p:nvSpPr>
          <p:cNvPr id="3" name="CuadroTexto 2"/>
          <p:cNvSpPr txBox="1"/>
          <p:nvPr/>
        </p:nvSpPr>
        <p:spPr>
          <a:xfrm>
            <a:off x="655757" y="13545149"/>
            <a:ext cx="2236510" cy="646331"/>
          </a:xfrm>
          <a:prstGeom prst="rect">
            <a:avLst/>
          </a:prstGeom>
          <a:noFill/>
        </p:spPr>
        <p:txBody>
          <a:bodyPr wrap="none" rtlCol="0">
            <a:spAutoFit/>
          </a:bodyPr>
          <a:lstStyle/>
          <a:p>
            <a:r>
              <a:rPr lang="es-CO" sz="3600" dirty="0" smtClean="0">
                <a:solidFill>
                  <a:schemeClr val="tx2">
                    <a:lumMod val="50000"/>
                  </a:schemeClr>
                </a:solidFill>
                <a:hlinkClick r:id="rId7"/>
              </a:rPr>
              <a:t>Entrevista</a:t>
            </a:r>
            <a:endParaRPr lang="es-CO" dirty="0">
              <a:solidFill>
                <a:schemeClr val="tx2">
                  <a:lumMod val="50000"/>
                </a:schemeClr>
              </a:solidFill>
            </a:endParaRPr>
          </a:p>
        </p:txBody>
      </p:sp>
    </p:spTree>
    <p:extLst>
      <p:ext uri="{BB962C8B-B14F-4D97-AF65-F5344CB8AC3E}">
        <p14:creationId xmlns:p14="http://schemas.microsoft.com/office/powerpoint/2010/main" val="314995950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1"/>
        <p:cNvGrpSpPr/>
        <p:nvPr/>
      </p:nvGrpSpPr>
      <p:grpSpPr>
        <a:xfrm>
          <a:off x="0" y="0"/>
          <a:ext cx="0" cy="0"/>
          <a:chOff x="0" y="0"/>
          <a:chExt cx="0" cy="0"/>
        </a:xfrm>
      </p:grpSpPr>
      <p:sp>
        <p:nvSpPr>
          <p:cNvPr id="92" name="Google Shape;92;p19"/>
          <p:cNvSpPr txBox="1"/>
          <p:nvPr/>
        </p:nvSpPr>
        <p:spPr>
          <a:xfrm>
            <a:off x="182880" y="365760"/>
            <a:ext cx="21164520" cy="1828800"/>
          </a:xfrm>
          <a:prstGeom prst="rect">
            <a:avLst/>
          </a:prstGeom>
          <a:noFill/>
          <a:ln>
            <a:noFill/>
          </a:ln>
        </p:spPr>
        <p:txBody>
          <a:bodyPr spcFirstLastPara="1" wrap="square" lIns="71425" tIns="71425" rIns="71425" bIns="71425" anchor="b" anchorCtr="0">
            <a:noAutofit/>
          </a:bodyPr>
          <a:lstStyle/>
          <a:p>
            <a:pPr marL="38100" marR="38100" lvl="0" indent="12700" algn="ctr" rtl="0">
              <a:lnSpc>
                <a:spcPct val="80000"/>
              </a:lnSpc>
              <a:spcBef>
                <a:spcPts val="0"/>
              </a:spcBef>
              <a:spcAft>
                <a:spcPts val="0"/>
              </a:spcAft>
              <a:buClr>
                <a:srgbClr val="FFFFFF"/>
              </a:buClr>
              <a:buSzPts val="10000"/>
              <a:buFont typeface="Calibri"/>
              <a:buNone/>
            </a:pPr>
            <a:r>
              <a:rPr lang="en-US" sz="5400" b="1" dirty="0" smtClean="0">
                <a:solidFill>
                  <a:srgbClr val="FFFFFF"/>
                </a:solidFill>
                <a:latin typeface="Calibri"/>
                <a:ea typeface="Calibri"/>
                <a:cs typeface="Calibri"/>
                <a:sym typeface="Calibri"/>
                <a:hlinkClick r:id="rId4"/>
              </a:rPr>
              <a:t>2.En el </a:t>
            </a:r>
            <a:r>
              <a:rPr lang="es-CO" sz="5400" b="1" dirty="0" smtClean="0">
                <a:solidFill>
                  <a:srgbClr val="FFFFFF"/>
                </a:solidFill>
                <a:latin typeface="Calibri"/>
                <a:ea typeface="Calibri"/>
                <a:cs typeface="Calibri"/>
                <a:sym typeface="Calibri"/>
                <a:hlinkClick r:id="rId4"/>
              </a:rPr>
              <a:t>proyecto se evidencian la </a:t>
            </a:r>
            <a:r>
              <a:rPr lang="es-CO" sz="5400" b="1" dirty="0" err="1" smtClean="0">
                <a:solidFill>
                  <a:srgbClr val="FFFFFF"/>
                </a:solidFill>
                <a:latin typeface="Calibri"/>
                <a:ea typeface="Calibri"/>
                <a:cs typeface="Calibri"/>
                <a:sym typeface="Calibri"/>
                <a:hlinkClick r:id="rId4"/>
              </a:rPr>
              <a:t>elaboracion</a:t>
            </a:r>
            <a:r>
              <a:rPr lang="es-CO" sz="5400" b="1" dirty="0" smtClean="0">
                <a:solidFill>
                  <a:srgbClr val="FFFFFF"/>
                </a:solidFill>
                <a:latin typeface="Calibri"/>
                <a:ea typeface="Calibri"/>
                <a:cs typeface="Calibri"/>
                <a:sym typeface="Calibri"/>
                <a:hlinkClick r:id="rId4"/>
              </a:rPr>
              <a:t> del BPMN</a:t>
            </a:r>
            <a:r>
              <a:rPr lang="en-US" sz="5400" b="1" dirty="0" smtClean="0">
                <a:solidFill>
                  <a:srgbClr val="FFFFFF"/>
                </a:solidFill>
                <a:latin typeface="Calibri"/>
                <a:ea typeface="Calibri"/>
                <a:cs typeface="Calibri"/>
                <a:sym typeface="Calibri"/>
                <a:hlinkClick r:id="rId4"/>
              </a:rPr>
              <a:t> (</a:t>
            </a:r>
            <a:r>
              <a:rPr lang="es-CO" sz="5400" b="1" dirty="0" smtClean="0">
                <a:solidFill>
                  <a:srgbClr val="FFFFFF"/>
                </a:solidFill>
                <a:latin typeface="Calibri"/>
                <a:ea typeface="Calibri"/>
                <a:cs typeface="Calibri"/>
                <a:sym typeface="Calibri"/>
                <a:hlinkClick r:id="rId4"/>
              </a:rPr>
              <a:t>Negocio</a:t>
            </a:r>
            <a:r>
              <a:rPr lang="en-US" sz="5400" b="1" dirty="0" smtClean="0">
                <a:solidFill>
                  <a:srgbClr val="FFFFFF"/>
                </a:solidFill>
                <a:latin typeface="Calibri"/>
                <a:ea typeface="Calibri"/>
                <a:cs typeface="Calibri"/>
                <a:sym typeface="Calibri"/>
                <a:hlinkClick r:id="rId4"/>
              </a:rPr>
              <a:t> Actual)</a:t>
            </a:r>
            <a:endParaRPr sz="5400" dirty="0"/>
          </a:p>
        </p:txBody>
      </p:sp>
      <p:sp>
        <p:nvSpPr>
          <p:cNvPr id="93" name="Google Shape;93;p19"/>
          <p:cNvSpPr/>
          <p:nvPr/>
        </p:nvSpPr>
        <p:spPr>
          <a:xfrm flipV="1">
            <a:off x="365760" y="2194560"/>
            <a:ext cx="20798760" cy="274320"/>
          </a:xfrm>
          <a:prstGeom prst="rect">
            <a:avLst/>
          </a:prstGeom>
          <a:solidFill>
            <a:srgbClr val="FFFFFF"/>
          </a:solidFill>
          <a:ln>
            <a:noFill/>
          </a:ln>
        </p:spPr>
        <p:txBody>
          <a:bodyPr spcFirstLastPara="1" wrap="square" lIns="71425" tIns="71425" rIns="71425" bIns="71425" anchor="ctr" anchorCtr="0">
            <a:noAutofit/>
          </a:bodyPr>
          <a:lstStyle/>
          <a:p>
            <a:pPr marL="0" marR="0" lvl="0" indent="0" algn="ctr" rtl="0">
              <a:lnSpc>
                <a:spcPct val="100000"/>
              </a:lnSpc>
              <a:spcBef>
                <a:spcPts val="0"/>
              </a:spcBef>
              <a:spcAft>
                <a:spcPts val="0"/>
              </a:spcAft>
              <a:buClr>
                <a:srgbClr val="FFFFFF"/>
              </a:buClr>
              <a:buSzPts val="3600"/>
              <a:buFont typeface="Helvetica Neue"/>
              <a:buNone/>
            </a:pPr>
            <a:endParaRPr sz="3600" b="1" i="0" u="none" strike="noStrike" cap="none">
              <a:solidFill>
                <a:srgbClr val="FFFFFF"/>
              </a:solidFill>
              <a:latin typeface="Helvetica Neue"/>
              <a:ea typeface="Helvetica Neue"/>
              <a:cs typeface="Helvetica Neue"/>
              <a:sym typeface="Helvetica Neue"/>
            </a:endParaRPr>
          </a:p>
        </p:txBody>
      </p:sp>
      <p:pic>
        <p:nvPicPr>
          <p:cNvPr id="5" name="Imagen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45899" y="3909167"/>
            <a:ext cx="19438482" cy="10675514"/>
          </a:xfrm>
          <a:prstGeom prst="rect">
            <a:avLst/>
          </a:prstGeom>
        </p:spPr>
      </p:pic>
      <p:sp>
        <p:nvSpPr>
          <p:cNvPr id="2" name="CuadroTexto 1"/>
          <p:cNvSpPr txBox="1"/>
          <p:nvPr/>
        </p:nvSpPr>
        <p:spPr>
          <a:xfrm>
            <a:off x="21164520" y="14584681"/>
            <a:ext cx="1665841" cy="707886"/>
          </a:xfrm>
          <a:prstGeom prst="rect">
            <a:avLst/>
          </a:prstGeom>
          <a:noFill/>
        </p:spPr>
        <p:txBody>
          <a:bodyPr wrap="none" rtlCol="0">
            <a:spAutoFit/>
          </a:bodyPr>
          <a:lstStyle/>
          <a:p>
            <a:r>
              <a:rPr lang="es-CO" sz="4000" dirty="0" smtClean="0">
                <a:hlinkClick r:id="rId4"/>
              </a:rPr>
              <a:t>BPMN</a:t>
            </a:r>
            <a:endParaRPr lang="es-CO" dirty="0"/>
          </a:p>
        </p:txBody>
      </p:sp>
    </p:spTree>
    <p:extLst>
      <p:ext uri="{BB962C8B-B14F-4D97-AF65-F5344CB8AC3E}">
        <p14:creationId xmlns:p14="http://schemas.microsoft.com/office/powerpoint/2010/main" val="192167881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1"/>
        <p:cNvGrpSpPr/>
        <p:nvPr/>
      </p:nvGrpSpPr>
      <p:grpSpPr>
        <a:xfrm>
          <a:off x="0" y="0"/>
          <a:ext cx="0" cy="0"/>
          <a:chOff x="0" y="0"/>
          <a:chExt cx="0" cy="0"/>
        </a:xfrm>
      </p:grpSpPr>
      <p:sp>
        <p:nvSpPr>
          <p:cNvPr id="92" name="Google Shape;92;p19"/>
          <p:cNvSpPr txBox="1"/>
          <p:nvPr/>
        </p:nvSpPr>
        <p:spPr>
          <a:xfrm>
            <a:off x="-75817" y="228600"/>
            <a:ext cx="20314537" cy="1828800"/>
          </a:xfrm>
          <a:prstGeom prst="rect">
            <a:avLst/>
          </a:prstGeom>
          <a:noFill/>
          <a:ln>
            <a:noFill/>
          </a:ln>
        </p:spPr>
        <p:txBody>
          <a:bodyPr spcFirstLastPara="1" wrap="square" lIns="71425" tIns="71425" rIns="71425" bIns="71425" anchor="b" anchorCtr="0">
            <a:noAutofit/>
          </a:bodyPr>
          <a:lstStyle/>
          <a:p>
            <a:pPr marL="38100" marR="38100" lvl="0" indent="12700" algn="ctr" rtl="0">
              <a:lnSpc>
                <a:spcPct val="80000"/>
              </a:lnSpc>
              <a:spcBef>
                <a:spcPts val="0"/>
              </a:spcBef>
              <a:spcAft>
                <a:spcPts val="0"/>
              </a:spcAft>
              <a:buClr>
                <a:srgbClr val="FFFFFF"/>
              </a:buClr>
              <a:buSzPts val="10000"/>
              <a:buFont typeface="Calibri"/>
              <a:buNone/>
            </a:pPr>
            <a:r>
              <a:rPr lang="en-US" sz="5400" b="1" dirty="0" smtClean="0">
                <a:solidFill>
                  <a:srgbClr val="FFFFFF"/>
                </a:solidFill>
                <a:latin typeface="Calibri"/>
                <a:ea typeface="Calibri"/>
                <a:cs typeface="Calibri"/>
                <a:sym typeface="Calibri"/>
              </a:rPr>
              <a:t>3.</a:t>
            </a:r>
            <a:r>
              <a:rPr lang="es-CO" sz="5400" b="1" dirty="0">
                <a:solidFill>
                  <a:srgbClr val="FFFFFF"/>
                </a:solidFill>
                <a:latin typeface="Calibri"/>
                <a:ea typeface="Calibri"/>
                <a:cs typeface="Calibri"/>
                <a:sym typeface="Calibri"/>
              </a:rPr>
              <a:t>R</a:t>
            </a:r>
            <a:r>
              <a:rPr lang="es-CO" sz="5400" b="1" dirty="0" smtClean="0">
                <a:solidFill>
                  <a:srgbClr val="FFFFFF"/>
                </a:solidFill>
                <a:latin typeface="Calibri"/>
                <a:ea typeface="Calibri"/>
                <a:cs typeface="Calibri"/>
                <a:sym typeface="Calibri"/>
              </a:rPr>
              <a:t>equerimientos funcionales y no funcionales usando el estándar</a:t>
            </a:r>
          </a:p>
          <a:p>
            <a:pPr marL="38100" marR="38100" lvl="0" indent="12700" algn="ctr" rtl="0">
              <a:lnSpc>
                <a:spcPct val="80000"/>
              </a:lnSpc>
              <a:spcBef>
                <a:spcPts val="0"/>
              </a:spcBef>
              <a:spcAft>
                <a:spcPts val="0"/>
              </a:spcAft>
              <a:buClr>
                <a:srgbClr val="FFFFFF"/>
              </a:buClr>
              <a:buSzPts val="10000"/>
              <a:buFont typeface="Calibri"/>
              <a:buNone/>
            </a:pPr>
            <a:r>
              <a:rPr lang="es-CO" sz="5400" b="1" dirty="0" smtClean="0">
                <a:solidFill>
                  <a:srgbClr val="FFFFFF"/>
                </a:solidFill>
                <a:latin typeface="Calibri"/>
                <a:ea typeface="Calibri"/>
                <a:cs typeface="Calibri"/>
                <a:sym typeface="Calibri"/>
              </a:rPr>
              <a:t>IEEE830</a:t>
            </a:r>
            <a:endParaRPr lang="es-CO" sz="5400" dirty="0"/>
          </a:p>
        </p:txBody>
      </p:sp>
      <p:sp>
        <p:nvSpPr>
          <p:cNvPr id="93" name="Google Shape;93;p19"/>
          <p:cNvSpPr/>
          <p:nvPr/>
        </p:nvSpPr>
        <p:spPr>
          <a:xfrm flipV="1">
            <a:off x="365760" y="2194560"/>
            <a:ext cx="20798760" cy="274320"/>
          </a:xfrm>
          <a:prstGeom prst="rect">
            <a:avLst/>
          </a:prstGeom>
          <a:solidFill>
            <a:srgbClr val="FFFFFF"/>
          </a:solidFill>
          <a:ln>
            <a:noFill/>
          </a:ln>
        </p:spPr>
        <p:txBody>
          <a:bodyPr spcFirstLastPara="1" wrap="square" lIns="71425" tIns="71425" rIns="71425" bIns="71425" anchor="ctr" anchorCtr="0">
            <a:noAutofit/>
          </a:bodyPr>
          <a:lstStyle/>
          <a:p>
            <a:pPr marL="0" marR="0" lvl="0" indent="0" algn="ctr" rtl="0">
              <a:lnSpc>
                <a:spcPct val="100000"/>
              </a:lnSpc>
              <a:spcBef>
                <a:spcPts val="0"/>
              </a:spcBef>
              <a:spcAft>
                <a:spcPts val="0"/>
              </a:spcAft>
              <a:buClr>
                <a:srgbClr val="FFFFFF"/>
              </a:buClr>
              <a:buSzPts val="3600"/>
              <a:buFont typeface="Helvetica Neue"/>
              <a:buNone/>
            </a:pPr>
            <a:endParaRPr sz="3600" b="1" i="0" u="none" strike="noStrike" cap="none">
              <a:solidFill>
                <a:srgbClr val="FFFFFF"/>
              </a:solidFill>
              <a:latin typeface="Helvetica Neue"/>
              <a:ea typeface="Helvetica Neue"/>
              <a:cs typeface="Helvetica Neue"/>
              <a:sym typeface="Helvetica Neue"/>
            </a:endParaRPr>
          </a:p>
        </p:txBody>
      </p:sp>
      <p:graphicFrame>
        <p:nvGraphicFramePr>
          <p:cNvPr id="7" name="Tabla 6"/>
          <p:cNvGraphicFramePr>
            <a:graphicFrameLocks noGrp="1"/>
          </p:cNvGraphicFramePr>
          <p:nvPr>
            <p:extLst>
              <p:ext uri="{D42A27DB-BD31-4B8C-83A1-F6EECF244321}">
                <p14:modId xmlns:p14="http://schemas.microsoft.com/office/powerpoint/2010/main" val="2973675285"/>
              </p:ext>
            </p:extLst>
          </p:nvPr>
        </p:nvGraphicFramePr>
        <p:xfrm>
          <a:off x="365760" y="5669881"/>
          <a:ext cx="11551920" cy="9372466"/>
        </p:xfrm>
        <a:graphic>
          <a:graphicData uri="http://schemas.openxmlformats.org/drawingml/2006/table">
            <a:tbl>
              <a:tblPr firstRow="1" firstCol="1" bandRow="1">
                <a:tableStyleId>{3B4B98B0-60AC-42C2-AFA5-B58CD77FA1E5}</a:tableStyleId>
              </a:tblPr>
              <a:tblGrid>
                <a:gridCol w="3788290">
                  <a:extLst>
                    <a:ext uri="{9D8B030D-6E8A-4147-A177-3AD203B41FA5}">
                      <a16:colId xmlns="" xmlns:a16="http://schemas.microsoft.com/office/drawing/2014/main" val="20000"/>
                    </a:ext>
                  </a:extLst>
                </a:gridCol>
                <a:gridCol w="7763630">
                  <a:extLst>
                    <a:ext uri="{9D8B030D-6E8A-4147-A177-3AD203B41FA5}">
                      <a16:colId xmlns="" xmlns:a16="http://schemas.microsoft.com/office/drawing/2014/main" val="20001"/>
                    </a:ext>
                  </a:extLst>
                </a:gridCol>
              </a:tblGrid>
              <a:tr h="2136250">
                <a:tc>
                  <a:txBody>
                    <a:bodyPr/>
                    <a:lstStyle/>
                    <a:p>
                      <a:pPr>
                        <a:lnSpc>
                          <a:spcPct val="107000"/>
                        </a:lnSpc>
                        <a:spcAft>
                          <a:spcPts val="800"/>
                        </a:spcAft>
                      </a:pPr>
                      <a:r>
                        <a:rPr lang="es-ES_tradnl" sz="4000" dirty="0">
                          <a:effectLst/>
                          <a:latin typeface="+mj-lt"/>
                        </a:rPr>
                        <a:t>Identificación del requerimiento:</a:t>
                      </a:r>
                      <a:endParaRPr lang="es-CO" sz="4000" dirty="0">
                        <a:effectLst/>
                        <a:latin typeface="+mj-lt"/>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s-ES_tradnl" sz="4000" dirty="0">
                          <a:effectLst/>
                          <a:latin typeface="+mj-lt"/>
                        </a:rPr>
                        <a:t>RF16</a:t>
                      </a:r>
                      <a:endParaRPr lang="es-CO" sz="4000" dirty="0">
                        <a:effectLst/>
                        <a:latin typeface="+mj-lt"/>
                        <a:ea typeface="Calibri" panose="020F0502020204030204" pitchFamily="34" charset="0"/>
                        <a:cs typeface="Times New Roman" panose="02020603050405020304" pitchFamily="18" charset="0"/>
                      </a:endParaRPr>
                    </a:p>
                  </a:txBody>
                  <a:tcPr marL="68580" marR="68580" marT="0" marB="0"/>
                </a:tc>
                <a:extLst>
                  <a:ext uri="{0D108BD9-81ED-4DB2-BD59-A6C34878D82A}">
                    <a16:rowId xmlns="" xmlns:a16="http://schemas.microsoft.com/office/drawing/2014/main" val="10000"/>
                  </a:ext>
                </a:extLst>
              </a:tr>
              <a:tr h="1806150">
                <a:tc>
                  <a:txBody>
                    <a:bodyPr/>
                    <a:lstStyle/>
                    <a:p>
                      <a:pPr>
                        <a:lnSpc>
                          <a:spcPct val="107000"/>
                        </a:lnSpc>
                        <a:spcAft>
                          <a:spcPts val="800"/>
                        </a:spcAft>
                      </a:pPr>
                      <a:r>
                        <a:rPr lang="es-ES_tradnl" sz="4000">
                          <a:effectLst/>
                          <a:latin typeface="+mj-lt"/>
                        </a:rPr>
                        <a:t>Nombre del Requerimiento:</a:t>
                      </a:r>
                      <a:endParaRPr lang="es-CO" sz="4000">
                        <a:effectLst/>
                        <a:latin typeface="+mj-lt"/>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s-ES_tradnl" sz="4000">
                          <a:effectLst/>
                          <a:latin typeface="+mj-lt"/>
                        </a:rPr>
                        <a:t>El sistema deberá permitir al administrador modificar usuarios</a:t>
                      </a:r>
                      <a:endParaRPr lang="es-CO" sz="4000">
                        <a:effectLst/>
                        <a:latin typeface="+mj-lt"/>
                        <a:ea typeface="Calibri" panose="020F0502020204030204" pitchFamily="34" charset="0"/>
                        <a:cs typeface="Times New Roman" panose="02020603050405020304" pitchFamily="18" charset="0"/>
                      </a:endParaRPr>
                    </a:p>
                  </a:txBody>
                  <a:tcPr marL="68580" marR="68580" marT="0" marB="0"/>
                </a:tc>
                <a:extLst>
                  <a:ext uri="{0D108BD9-81ED-4DB2-BD59-A6C34878D82A}">
                    <a16:rowId xmlns="" xmlns:a16="http://schemas.microsoft.com/office/drawing/2014/main" val="10001"/>
                  </a:ext>
                </a:extLst>
              </a:tr>
              <a:tr h="1189143">
                <a:tc>
                  <a:txBody>
                    <a:bodyPr/>
                    <a:lstStyle/>
                    <a:p>
                      <a:pPr>
                        <a:lnSpc>
                          <a:spcPct val="107000"/>
                        </a:lnSpc>
                        <a:spcAft>
                          <a:spcPts val="800"/>
                        </a:spcAft>
                      </a:pPr>
                      <a:r>
                        <a:rPr lang="es-ES_tradnl" sz="4000">
                          <a:effectLst/>
                          <a:latin typeface="+mj-lt"/>
                        </a:rPr>
                        <a:t>Características:</a:t>
                      </a:r>
                      <a:endParaRPr lang="es-CO" sz="4000">
                        <a:effectLst/>
                        <a:latin typeface="+mj-lt"/>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s-ES_tradnl" sz="4000" dirty="0">
                          <a:effectLst/>
                          <a:latin typeface="+mj-lt"/>
                        </a:rPr>
                        <a:t>Acción responsable por Jefe  Administrativo</a:t>
                      </a:r>
                      <a:endParaRPr lang="es-CO" sz="4000" dirty="0">
                        <a:effectLst/>
                        <a:latin typeface="+mj-lt"/>
                        <a:ea typeface="Calibri" panose="020F0502020204030204" pitchFamily="34" charset="0"/>
                        <a:cs typeface="Times New Roman" panose="02020603050405020304" pitchFamily="18" charset="0"/>
                      </a:endParaRPr>
                    </a:p>
                  </a:txBody>
                  <a:tcPr marL="68580" marR="68580" marT="0" marB="0"/>
                </a:tc>
                <a:extLst>
                  <a:ext uri="{0D108BD9-81ED-4DB2-BD59-A6C34878D82A}">
                    <a16:rowId xmlns="" xmlns:a16="http://schemas.microsoft.com/office/drawing/2014/main" val="10002"/>
                  </a:ext>
                </a:extLst>
              </a:tr>
              <a:tr h="2670312">
                <a:tc>
                  <a:txBody>
                    <a:bodyPr/>
                    <a:lstStyle/>
                    <a:p>
                      <a:pPr>
                        <a:lnSpc>
                          <a:spcPct val="107000"/>
                        </a:lnSpc>
                        <a:spcAft>
                          <a:spcPts val="800"/>
                        </a:spcAft>
                      </a:pPr>
                      <a:r>
                        <a:rPr lang="es-ES_tradnl" sz="4000">
                          <a:effectLst/>
                          <a:latin typeface="+mj-lt"/>
                        </a:rPr>
                        <a:t>Descripción del requerimiento:</a:t>
                      </a:r>
                      <a:endParaRPr lang="es-CO" sz="4000">
                        <a:effectLst/>
                        <a:latin typeface="+mj-lt"/>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s-ES_tradnl" sz="4000" dirty="0">
                          <a:effectLst/>
                          <a:latin typeface="+mj-lt"/>
                        </a:rPr>
                        <a:t>El sistema permitirá la administración de los usuarios al Jefe Administrativo para un correcto uso del sistema</a:t>
                      </a:r>
                      <a:endParaRPr lang="es-CO" sz="4000" dirty="0">
                        <a:effectLst/>
                        <a:latin typeface="+mj-lt"/>
                        <a:ea typeface="Calibri" panose="020F0502020204030204" pitchFamily="34" charset="0"/>
                        <a:cs typeface="Times New Roman" panose="02020603050405020304" pitchFamily="18" charset="0"/>
                      </a:endParaRPr>
                    </a:p>
                  </a:txBody>
                  <a:tcPr marL="68580" marR="68580" marT="0" marB="0"/>
                </a:tc>
                <a:extLst>
                  <a:ext uri="{0D108BD9-81ED-4DB2-BD59-A6C34878D82A}">
                    <a16:rowId xmlns="" xmlns:a16="http://schemas.microsoft.com/office/drawing/2014/main" val="10003"/>
                  </a:ext>
                </a:extLst>
              </a:tr>
              <a:tr h="1189143">
                <a:tc gridSpan="2">
                  <a:txBody>
                    <a:bodyPr/>
                    <a:lstStyle/>
                    <a:p>
                      <a:pPr>
                        <a:lnSpc>
                          <a:spcPct val="107000"/>
                        </a:lnSpc>
                        <a:spcAft>
                          <a:spcPts val="0"/>
                        </a:spcAft>
                      </a:pPr>
                      <a:r>
                        <a:rPr lang="es-ES_tradnl" sz="4000" dirty="0">
                          <a:effectLst/>
                          <a:latin typeface="+mj-lt"/>
                        </a:rPr>
                        <a:t>  </a:t>
                      </a:r>
                      <a:endParaRPr lang="es-CO" sz="4000" dirty="0">
                        <a:effectLst/>
                        <a:latin typeface="+mj-lt"/>
                      </a:endParaRPr>
                    </a:p>
                    <a:p>
                      <a:pPr>
                        <a:lnSpc>
                          <a:spcPct val="107000"/>
                        </a:lnSpc>
                        <a:spcAft>
                          <a:spcPts val="0"/>
                        </a:spcAft>
                      </a:pPr>
                      <a:r>
                        <a:rPr lang="es-ES_tradnl" sz="4000" dirty="0">
                          <a:effectLst/>
                          <a:latin typeface="+mj-lt"/>
                        </a:rPr>
                        <a:t>Prioridad: </a:t>
                      </a:r>
                      <a:r>
                        <a:rPr lang="es-ES_tradnl" sz="4000" dirty="0" smtClean="0">
                          <a:effectLst/>
                          <a:latin typeface="+mj-lt"/>
                        </a:rPr>
                        <a:t>Medio </a:t>
                      </a:r>
                      <a:endParaRPr lang="es-CO" sz="4000" dirty="0">
                        <a:effectLst/>
                        <a:latin typeface="+mj-lt"/>
                        <a:ea typeface="Calibri" panose="020F0502020204030204" pitchFamily="34" charset="0"/>
                        <a:cs typeface="Times New Roman" panose="02020603050405020304" pitchFamily="18" charset="0"/>
                      </a:endParaRPr>
                    </a:p>
                  </a:txBody>
                  <a:tcPr marL="68580" marR="68580" marT="0" marB="0"/>
                </a:tc>
                <a:tc hMerge="1">
                  <a:txBody>
                    <a:bodyPr/>
                    <a:lstStyle/>
                    <a:p>
                      <a:endParaRPr lang="es-CO"/>
                    </a:p>
                  </a:txBody>
                  <a:tcPr/>
                </a:tc>
                <a:extLst>
                  <a:ext uri="{0D108BD9-81ED-4DB2-BD59-A6C34878D82A}">
                    <a16:rowId xmlns="" xmlns:a16="http://schemas.microsoft.com/office/drawing/2014/main" val="10004"/>
                  </a:ext>
                </a:extLst>
              </a:tr>
            </a:tbl>
          </a:graphicData>
        </a:graphic>
      </p:graphicFrame>
      <p:graphicFrame>
        <p:nvGraphicFramePr>
          <p:cNvPr id="8" name="Tabla 7"/>
          <p:cNvGraphicFramePr>
            <a:graphicFrameLocks noGrp="1"/>
          </p:cNvGraphicFramePr>
          <p:nvPr>
            <p:extLst>
              <p:ext uri="{D42A27DB-BD31-4B8C-83A1-F6EECF244321}">
                <p14:modId xmlns:p14="http://schemas.microsoft.com/office/powerpoint/2010/main" val="270912364"/>
              </p:ext>
            </p:extLst>
          </p:nvPr>
        </p:nvGraphicFramePr>
        <p:xfrm>
          <a:off x="12278384" y="5610815"/>
          <a:ext cx="11313136" cy="9067770"/>
        </p:xfrm>
        <a:graphic>
          <a:graphicData uri="http://schemas.openxmlformats.org/drawingml/2006/table">
            <a:tbl>
              <a:tblPr firstRow="1" firstCol="1" bandRow="1">
                <a:tableStyleId>{3B4B98B0-60AC-42C2-AFA5-B58CD77FA1E5}</a:tableStyleId>
              </a:tblPr>
              <a:tblGrid>
                <a:gridCol w="4103409">
                  <a:extLst>
                    <a:ext uri="{9D8B030D-6E8A-4147-A177-3AD203B41FA5}">
                      <a16:colId xmlns="" xmlns:a16="http://schemas.microsoft.com/office/drawing/2014/main" val="20000"/>
                    </a:ext>
                  </a:extLst>
                </a:gridCol>
                <a:gridCol w="7209727">
                  <a:extLst>
                    <a:ext uri="{9D8B030D-6E8A-4147-A177-3AD203B41FA5}">
                      <a16:colId xmlns="" xmlns:a16="http://schemas.microsoft.com/office/drawing/2014/main" val="20001"/>
                    </a:ext>
                  </a:extLst>
                </a:gridCol>
              </a:tblGrid>
              <a:tr h="1203359">
                <a:tc>
                  <a:txBody>
                    <a:bodyPr/>
                    <a:lstStyle/>
                    <a:p>
                      <a:pPr>
                        <a:lnSpc>
                          <a:spcPct val="107000"/>
                        </a:lnSpc>
                        <a:spcAft>
                          <a:spcPts val="800"/>
                        </a:spcAft>
                      </a:pPr>
                      <a:r>
                        <a:rPr lang="es-ES_tradnl" sz="3600" dirty="0">
                          <a:effectLst/>
                        </a:rPr>
                        <a:t>Identificación del requerimiento:</a:t>
                      </a:r>
                      <a:endParaRPr lang="es-CO" sz="3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9525" marB="0"/>
                </a:tc>
                <a:tc>
                  <a:txBody>
                    <a:bodyPr/>
                    <a:lstStyle/>
                    <a:p>
                      <a:pPr>
                        <a:lnSpc>
                          <a:spcPct val="107000"/>
                        </a:lnSpc>
                        <a:spcAft>
                          <a:spcPts val="800"/>
                        </a:spcAft>
                      </a:pPr>
                      <a:r>
                        <a:rPr lang="es-ES_tradnl" sz="3600" dirty="0">
                          <a:effectLst/>
                        </a:rPr>
                        <a:t>RNF10</a:t>
                      </a:r>
                      <a:endParaRPr lang="es-CO" sz="3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9525" marB="0"/>
                </a:tc>
                <a:extLst>
                  <a:ext uri="{0D108BD9-81ED-4DB2-BD59-A6C34878D82A}">
                    <a16:rowId xmlns="" xmlns:a16="http://schemas.microsoft.com/office/drawing/2014/main" val="10000"/>
                  </a:ext>
                </a:extLst>
              </a:tr>
              <a:tr h="2355291">
                <a:tc>
                  <a:txBody>
                    <a:bodyPr/>
                    <a:lstStyle/>
                    <a:p>
                      <a:pPr>
                        <a:lnSpc>
                          <a:spcPct val="107000"/>
                        </a:lnSpc>
                        <a:spcAft>
                          <a:spcPts val="800"/>
                        </a:spcAft>
                      </a:pPr>
                      <a:r>
                        <a:rPr lang="es-ES_tradnl" sz="3600" dirty="0">
                          <a:effectLst/>
                        </a:rPr>
                        <a:t>Nombre del Requerimiento:</a:t>
                      </a:r>
                      <a:endParaRPr lang="es-CO" sz="3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9525" marB="0"/>
                </a:tc>
                <a:tc>
                  <a:txBody>
                    <a:bodyPr/>
                    <a:lstStyle/>
                    <a:p>
                      <a:pPr>
                        <a:lnSpc>
                          <a:spcPct val="107000"/>
                        </a:lnSpc>
                        <a:spcAft>
                          <a:spcPts val="800"/>
                        </a:spcAft>
                      </a:pPr>
                      <a:r>
                        <a:rPr lang="es-ES_tradnl" sz="3600" dirty="0">
                          <a:effectLst/>
                        </a:rPr>
                        <a:t>El sistema de información deberá estar en capacidad de permitir en el futuro el desarrollo de nuevas actualizaciones</a:t>
                      </a:r>
                      <a:endParaRPr lang="es-CO" sz="3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9525" marB="0"/>
                </a:tc>
                <a:extLst>
                  <a:ext uri="{0D108BD9-81ED-4DB2-BD59-A6C34878D82A}">
                    <a16:rowId xmlns="" xmlns:a16="http://schemas.microsoft.com/office/drawing/2014/main" val="10001"/>
                  </a:ext>
                </a:extLst>
              </a:tr>
              <a:tr h="611966">
                <a:tc>
                  <a:txBody>
                    <a:bodyPr/>
                    <a:lstStyle/>
                    <a:p>
                      <a:pPr>
                        <a:lnSpc>
                          <a:spcPct val="107000"/>
                        </a:lnSpc>
                        <a:spcAft>
                          <a:spcPts val="800"/>
                        </a:spcAft>
                      </a:pPr>
                      <a:r>
                        <a:rPr lang="es-ES_tradnl" sz="3600">
                          <a:effectLst/>
                        </a:rPr>
                        <a:t>Características:</a:t>
                      </a:r>
                      <a:endParaRPr lang="es-CO" sz="3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9525" marB="0"/>
                </a:tc>
                <a:tc>
                  <a:txBody>
                    <a:bodyPr/>
                    <a:lstStyle/>
                    <a:p>
                      <a:pPr>
                        <a:lnSpc>
                          <a:spcPct val="107000"/>
                        </a:lnSpc>
                        <a:spcAft>
                          <a:spcPts val="800"/>
                        </a:spcAft>
                      </a:pPr>
                      <a:r>
                        <a:rPr lang="es-ES_tradnl" sz="3600" dirty="0">
                          <a:effectLst/>
                        </a:rPr>
                        <a:t>Acción responsable por el Sistema</a:t>
                      </a:r>
                      <a:endParaRPr lang="es-CO" sz="3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9525" marB="0"/>
                </a:tc>
                <a:extLst>
                  <a:ext uri="{0D108BD9-81ED-4DB2-BD59-A6C34878D82A}">
                    <a16:rowId xmlns="" xmlns:a16="http://schemas.microsoft.com/office/drawing/2014/main" val="10002"/>
                  </a:ext>
                </a:extLst>
              </a:tr>
              <a:tr h="1774185">
                <a:tc>
                  <a:txBody>
                    <a:bodyPr/>
                    <a:lstStyle/>
                    <a:p>
                      <a:pPr>
                        <a:lnSpc>
                          <a:spcPct val="107000"/>
                        </a:lnSpc>
                        <a:spcAft>
                          <a:spcPts val="800"/>
                        </a:spcAft>
                      </a:pPr>
                      <a:r>
                        <a:rPr lang="es-ES_tradnl" sz="3600">
                          <a:effectLst/>
                        </a:rPr>
                        <a:t>Descripción del requerimiento:</a:t>
                      </a:r>
                      <a:endParaRPr lang="es-CO" sz="3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9525" marB="0"/>
                </a:tc>
                <a:tc>
                  <a:txBody>
                    <a:bodyPr/>
                    <a:lstStyle/>
                    <a:p>
                      <a:pPr>
                        <a:lnSpc>
                          <a:spcPct val="107000"/>
                        </a:lnSpc>
                        <a:spcAft>
                          <a:spcPts val="800"/>
                        </a:spcAft>
                      </a:pPr>
                      <a:r>
                        <a:rPr lang="es-CO" sz="3600" dirty="0">
                          <a:effectLst/>
                        </a:rPr>
                        <a:t>El sistema permitirá una actualización para mejorar su optimización y estructura</a:t>
                      </a:r>
                      <a:endParaRPr lang="es-CO" sz="3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9525" marB="0"/>
                </a:tc>
                <a:extLst>
                  <a:ext uri="{0D108BD9-81ED-4DB2-BD59-A6C34878D82A}">
                    <a16:rowId xmlns="" xmlns:a16="http://schemas.microsoft.com/office/drawing/2014/main" val="10003"/>
                  </a:ext>
                </a:extLst>
              </a:tr>
              <a:tr h="1917146">
                <a:tc>
                  <a:txBody>
                    <a:bodyPr/>
                    <a:lstStyle/>
                    <a:p>
                      <a:pPr>
                        <a:lnSpc>
                          <a:spcPct val="107000"/>
                        </a:lnSpc>
                        <a:spcAft>
                          <a:spcPts val="800"/>
                        </a:spcAft>
                      </a:pPr>
                      <a:r>
                        <a:rPr lang="es-ES_tradnl" sz="3600">
                          <a:effectLst/>
                        </a:rPr>
                        <a:t>Requerimiento no funcional:</a:t>
                      </a:r>
                      <a:endParaRPr lang="es-CO" sz="3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9525" marB="0"/>
                </a:tc>
                <a:tc>
                  <a:txBody>
                    <a:bodyPr/>
                    <a:lstStyle/>
                    <a:p>
                      <a:pPr marL="342900" lvl="0" indent="-342900">
                        <a:lnSpc>
                          <a:spcPct val="107000"/>
                        </a:lnSpc>
                        <a:spcAft>
                          <a:spcPts val="800"/>
                        </a:spcAft>
                        <a:buFont typeface="Symbol" panose="05050102010706020507" pitchFamily="18" charset="2"/>
                        <a:buChar char=""/>
                        <a:tabLst>
                          <a:tab pos="457200" algn="l"/>
                        </a:tabLst>
                      </a:pPr>
                      <a:r>
                        <a:rPr lang="es-ES_tradnl" sz="3600" dirty="0">
                          <a:effectLst/>
                        </a:rPr>
                        <a:t>RNF01</a:t>
                      </a:r>
                      <a:endParaRPr lang="es-CO" sz="3600" dirty="0">
                        <a:effectLst/>
                      </a:endParaRPr>
                    </a:p>
                    <a:p>
                      <a:pPr marL="342900" lvl="0" indent="-342900">
                        <a:lnSpc>
                          <a:spcPct val="107000"/>
                        </a:lnSpc>
                        <a:spcAft>
                          <a:spcPts val="800"/>
                        </a:spcAft>
                        <a:buFont typeface="Symbol" panose="05050102010706020507" pitchFamily="18" charset="2"/>
                        <a:buChar char=""/>
                        <a:tabLst>
                          <a:tab pos="457200" algn="l"/>
                        </a:tabLst>
                      </a:pPr>
                      <a:r>
                        <a:rPr lang="es-ES_tradnl" sz="3600" dirty="0">
                          <a:effectLst/>
                        </a:rPr>
                        <a:t>RNF06</a:t>
                      </a:r>
                      <a:endParaRPr lang="es-CO" sz="3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9525" marB="0"/>
                </a:tc>
                <a:extLst>
                  <a:ext uri="{0D108BD9-81ED-4DB2-BD59-A6C34878D82A}">
                    <a16:rowId xmlns="" xmlns:a16="http://schemas.microsoft.com/office/drawing/2014/main" val="10004"/>
                  </a:ext>
                </a:extLst>
              </a:tr>
              <a:tr h="1203359">
                <a:tc gridSpan="2">
                  <a:txBody>
                    <a:bodyPr/>
                    <a:lstStyle/>
                    <a:p>
                      <a:pPr>
                        <a:lnSpc>
                          <a:spcPct val="107000"/>
                        </a:lnSpc>
                        <a:spcAft>
                          <a:spcPts val="800"/>
                        </a:spcAft>
                      </a:pPr>
                      <a:r>
                        <a:rPr lang="es-ES_tradnl" sz="3600" dirty="0">
                          <a:effectLst/>
                        </a:rPr>
                        <a:t>Tipo: Capacidad de ser mantenido</a:t>
                      </a:r>
                      <a:endParaRPr lang="es-CO" sz="3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9525" marB="0"/>
                </a:tc>
                <a:tc hMerge="1">
                  <a:txBody>
                    <a:bodyPr/>
                    <a:lstStyle/>
                    <a:p>
                      <a:endParaRPr lang="es-CO"/>
                    </a:p>
                  </a:txBody>
                  <a:tcPr/>
                </a:tc>
                <a:extLst>
                  <a:ext uri="{0D108BD9-81ED-4DB2-BD59-A6C34878D82A}">
                    <a16:rowId xmlns="" xmlns:a16="http://schemas.microsoft.com/office/drawing/2014/main" val="10005"/>
                  </a:ext>
                </a:extLst>
              </a:tr>
            </a:tbl>
          </a:graphicData>
        </a:graphic>
      </p:graphicFrame>
      <p:sp>
        <p:nvSpPr>
          <p:cNvPr id="2" name="CuadroTexto 1"/>
          <p:cNvSpPr txBox="1"/>
          <p:nvPr/>
        </p:nvSpPr>
        <p:spPr>
          <a:xfrm>
            <a:off x="365760" y="4163943"/>
            <a:ext cx="5487400" cy="707886"/>
          </a:xfrm>
          <a:prstGeom prst="rect">
            <a:avLst/>
          </a:prstGeom>
          <a:noFill/>
        </p:spPr>
        <p:txBody>
          <a:bodyPr wrap="none" rtlCol="0">
            <a:spAutoFit/>
          </a:bodyPr>
          <a:lstStyle/>
          <a:p>
            <a:r>
              <a:rPr lang="es-CO" sz="4000" dirty="0" smtClean="0">
                <a:solidFill>
                  <a:schemeClr val="bg1">
                    <a:lumMod val="50000"/>
                  </a:schemeClr>
                </a:solidFill>
                <a:hlinkClick r:id="rId4"/>
              </a:rPr>
              <a:t>Requisitos Funcionales</a:t>
            </a:r>
            <a:endParaRPr lang="es-CO" sz="4000" dirty="0">
              <a:solidFill>
                <a:schemeClr val="bg1">
                  <a:lumMod val="50000"/>
                </a:schemeClr>
              </a:solidFill>
            </a:endParaRPr>
          </a:p>
        </p:txBody>
      </p:sp>
      <p:sp>
        <p:nvSpPr>
          <p:cNvPr id="9" name="CuadroTexto 8"/>
          <p:cNvSpPr txBox="1"/>
          <p:nvPr/>
        </p:nvSpPr>
        <p:spPr>
          <a:xfrm>
            <a:off x="12222480" y="4163943"/>
            <a:ext cx="6285695" cy="707886"/>
          </a:xfrm>
          <a:prstGeom prst="rect">
            <a:avLst/>
          </a:prstGeom>
          <a:noFill/>
        </p:spPr>
        <p:txBody>
          <a:bodyPr wrap="none" rtlCol="0">
            <a:spAutoFit/>
          </a:bodyPr>
          <a:lstStyle/>
          <a:p>
            <a:r>
              <a:rPr lang="es-CO" sz="4000" dirty="0" smtClean="0">
                <a:solidFill>
                  <a:schemeClr val="bg1">
                    <a:lumMod val="50000"/>
                  </a:schemeClr>
                </a:solidFill>
                <a:hlinkClick r:id="rId4"/>
              </a:rPr>
              <a:t>Requisitos No Funcionales</a:t>
            </a:r>
            <a:endParaRPr lang="es-CO" sz="4000" dirty="0">
              <a:solidFill>
                <a:schemeClr val="bg1">
                  <a:lumMod val="50000"/>
                </a:schemeClr>
              </a:solidFill>
            </a:endParaRPr>
          </a:p>
        </p:txBody>
      </p:sp>
      <p:pic>
        <p:nvPicPr>
          <p:cNvPr id="10" name="image1.png"/>
          <p:cNvPicPr/>
          <p:nvPr/>
        </p:nvPicPr>
        <p:blipFill>
          <a:blip r:embed="rId5"/>
          <a:srcRect/>
          <a:stretch>
            <a:fillRect/>
          </a:stretch>
        </p:blipFill>
        <p:spPr>
          <a:xfrm>
            <a:off x="21132394" y="14447207"/>
            <a:ext cx="2870606" cy="1300793"/>
          </a:xfrm>
          <a:prstGeom prst="rect">
            <a:avLst/>
          </a:prstGeom>
          <a:ln/>
        </p:spPr>
      </p:pic>
    </p:spTree>
    <p:extLst>
      <p:ext uri="{BB962C8B-B14F-4D97-AF65-F5344CB8AC3E}">
        <p14:creationId xmlns:p14="http://schemas.microsoft.com/office/powerpoint/2010/main" val="327696868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1"/>
        <p:cNvGrpSpPr/>
        <p:nvPr/>
      </p:nvGrpSpPr>
      <p:grpSpPr>
        <a:xfrm>
          <a:off x="0" y="0"/>
          <a:ext cx="0" cy="0"/>
          <a:chOff x="0" y="0"/>
          <a:chExt cx="0" cy="0"/>
        </a:xfrm>
      </p:grpSpPr>
      <p:sp>
        <p:nvSpPr>
          <p:cNvPr id="92" name="Google Shape;92;p19"/>
          <p:cNvSpPr txBox="1"/>
          <p:nvPr/>
        </p:nvSpPr>
        <p:spPr>
          <a:xfrm>
            <a:off x="-1828800" y="335280"/>
            <a:ext cx="10881360" cy="1828800"/>
          </a:xfrm>
          <a:prstGeom prst="rect">
            <a:avLst/>
          </a:prstGeom>
          <a:noFill/>
          <a:ln>
            <a:noFill/>
          </a:ln>
        </p:spPr>
        <p:txBody>
          <a:bodyPr spcFirstLastPara="1" wrap="square" lIns="71425" tIns="71425" rIns="71425" bIns="71425" anchor="b" anchorCtr="0">
            <a:noAutofit/>
          </a:bodyPr>
          <a:lstStyle/>
          <a:p>
            <a:pPr marL="38100" marR="38100" lvl="0" indent="12700" algn="ctr" rtl="0">
              <a:lnSpc>
                <a:spcPct val="80000"/>
              </a:lnSpc>
              <a:spcBef>
                <a:spcPts val="0"/>
              </a:spcBef>
              <a:spcAft>
                <a:spcPts val="0"/>
              </a:spcAft>
              <a:buClr>
                <a:srgbClr val="FFFFFF"/>
              </a:buClr>
              <a:buSzPts val="10000"/>
              <a:buFont typeface="Calibri"/>
              <a:buNone/>
            </a:pPr>
            <a:r>
              <a:rPr lang="en-US" sz="5400" b="1" dirty="0" smtClean="0">
                <a:solidFill>
                  <a:srgbClr val="FFFFFF"/>
                </a:solidFill>
                <a:latin typeface="Calibri"/>
                <a:ea typeface="Calibri"/>
                <a:cs typeface="Calibri"/>
                <a:sym typeface="Calibri"/>
              </a:rPr>
              <a:t>3.</a:t>
            </a:r>
            <a:r>
              <a:rPr lang="es-CO" sz="5400" b="1" dirty="0" smtClean="0">
                <a:solidFill>
                  <a:srgbClr val="FFFFFF"/>
                </a:solidFill>
                <a:latin typeface="Calibri"/>
                <a:ea typeface="Calibri"/>
                <a:cs typeface="Calibri"/>
                <a:sym typeface="Calibri"/>
              </a:rPr>
              <a:t>Historias de Usuario</a:t>
            </a:r>
            <a:endParaRPr lang="es-CO" sz="5400" dirty="0"/>
          </a:p>
        </p:txBody>
      </p:sp>
      <p:sp>
        <p:nvSpPr>
          <p:cNvPr id="93" name="Google Shape;93;p19"/>
          <p:cNvSpPr/>
          <p:nvPr/>
        </p:nvSpPr>
        <p:spPr>
          <a:xfrm flipV="1">
            <a:off x="365760" y="2194560"/>
            <a:ext cx="20798760" cy="274320"/>
          </a:xfrm>
          <a:prstGeom prst="rect">
            <a:avLst/>
          </a:prstGeom>
          <a:solidFill>
            <a:srgbClr val="FFFFFF"/>
          </a:solidFill>
          <a:ln>
            <a:noFill/>
          </a:ln>
        </p:spPr>
        <p:txBody>
          <a:bodyPr spcFirstLastPara="1" wrap="square" lIns="71425" tIns="71425" rIns="71425" bIns="71425" anchor="ctr" anchorCtr="0">
            <a:noAutofit/>
          </a:bodyPr>
          <a:lstStyle/>
          <a:p>
            <a:pPr marL="0" marR="0" lvl="0" indent="0" algn="ctr" rtl="0">
              <a:lnSpc>
                <a:spcPct val="100000"/>
              </a:lnSpc>
              <a:spcBef>
                <a:spcPts val="0"/>
              </a:spcBef>
              <a:spcAft>
                <a:spcPts val="0"/>
              </a:spcAft>
              <a:buClr>
                <a:srgbClr val="FFFFFF"/>
              </a:buClr>
              <a:buSzPts val="3600"/>
              <a:buFont typeface="Helvetica Neue"/>
              <a:buNone/>
            </a:pPr>
            <a:endParaRPr sz="3600" b="1" i="0" u="none" strike="noStrike" cap="none">
              <a:solidFill>
                <a:srgbClr val="FFFFFF"/>
              </a:solidFill>
              <a:latin typeface="Helvetica Neue"/>
              <a:ea typeface="Helvetica Neue"/>
              <a:cs typeface="Helvetica Neue"/>
              <a:sym typeface="Helvetica Neue"/>
            </a:endParaRPr>
          </a:p>
        </p:txBody>
      </p:sp>
      <p:sp>
        <p:nvSpPr>
          <p:cNvPr id="2" name="CuadroTexto 1"/>
          <p:cNvSpPr txBox="1"/>
          <p:nvPr/>
        </p:nvSpPr>
        <p:spPr>
          <a:xfrm>
            <a:off x="640080" y="14743660"/>
            <a:ext cx="4804520" cy="707886"/>
          </a:xfrm>
          <a:prstGeom prst="rect">
            <a:avLst/>
          </a:prstGeom>
          <a:noFill/>
        </p:spPr>
        <p:txBody>
          <a:bodyPr wrap="none" rtlCol="0">
            <a:spAutoFit/>
          </a:bodyPr>
          <a:lstStyle/>
          <a:p>
            <a:r>
              <a:rPr lang="es-CO" sz="4000" dirty="0" smtClean="0">
                <a:solidFill>
                  <a:schemeClr val="bg1">
                    <a:lumMod val="50000"/>
                  </a:schemeClr>
                </a:solidFill>
                <a:hlinkClick r:id="rId4"/>
              </a:rPr>
              <a:t>Historias de Usuario</a:t>
            </a:r>
            <a:endParaRPr lang="es-CO" sz="4000" dirty="0">
              <a:solidFill>
                <a:schemeClr val="bg1">
                  <a:lumMod val="50000"/>
                </a:schemeClr>
              </a:solidFill>
            </a:endParaRPr>
          </a:p>
        </p:txBody>
      </p:sp>
      <p:pic>
        <p:nvPicPr>
          <p:cNvPr id="10" name="image1.png"/>
          <p:cNvPicPr/>
          <p:nvPr/>
        </p:nvPicPr>
        <p:blipFill>
          <a:blip r:embed="rId5"/>
          <a:srcRect/>
          <a:stretch>
            <a:fillRect/>
          </a:stretch>
        </p:blipFill>
        <p:spPr>
          <a:xfrm>
            <a:off x="21132394" y="14447207"/>
            <a:ext cx="2870606" cy="1300793"/>
          </a:xfrm>
          <a:prstGeom prst="rect">
            <a:avLst/>
          </a:prstGeom>
          <a:ln/>
        </p:spPr>
      </p:pic>
      <p:pic>
        <p:nvPicPr>
          <p:cNvPr id="3" name="Imagen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14399" y="4394720"/>
            <a:ext cx="22496809" cy="9199359"/>
          </a:xfrm>
          <a:prstGeom prst="rect">
            <a:avLst/>
          </a:prstGeom>
        </p:spPr>
      </p:pic>
    </p:spTree>
    <p:extLst>
      <p:ext uri="{BB962C8B-B14F-4D97-AF65-F5344CB8AC3E}">
        <p14:creationId xmlns:p14="http://schemas.microsoft.com/office/powerpoint/2010/main" val="337956010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8"/>
        <p:cNvGrpSpPr/>
        <p:nvPr/>
      </p:nvGrpSpPr>
      <p:grpSpPr>
        <a:xfrm>
          <a:off x="0" y="0"/>
          <a:ext cx="0" cy="0"/>
          <a:chOff x="0" y="0"/>
          <a:chExt cx="0" cy="0"/>
        </a:xfrm>
      </p:grpSpPr>
      <p:sp>
        <p:nvSpPr>
          <p:cNvPr id="69" name="Google Shape;69;p16"/>
          <p:cNvSpPr txBox="1"/>
          <p:nvPr/>
        </p:nvSpPr>
        <p:spPr>
          <a:xfrm>
            <a:off x="-2582744" y="1215377"/>
            <a:ext cx="23225324" cy="2215624"/>
          </a:xfrm>
          <a:prstGeom prst="rect">
            <a:avLst/>
          </a:prstGeom>
          <a:noFill/>
          <a:ln>
            <a:noFill/>
          </a:ln>
        </p:spPr>
        <p:txBody>
          <a:bodyPr spcFirstLastPara="1" wrap="square" lIns="71425" tIns="71425" rIns="71425" bIns="71425" anchor="b" anchorCtr="0">
            <a:noAutofit/>
          </a:bodyPr>
          <a:lstStyle/>
          <a:p>
            <a:pPr marL="28955" marR="28955" lvl="0" indent="9651" algn="ctr" rtl="0">
              <a:lnSpc>
                <a:spcPct val="80000"/>
              </a:lnSpc>
              <a:spcBef>
                <a:spcPts val="0"/>
              </a:spcBef>
              <a:spcAft>
                <a:spcPts val="0"/>
              </a:spcAft>
              <a:buClr>
                <a:srgbClr val="434343"/>
              </a:buClr>
              <a:buSzPts val="16796"/>
              <a:buFont typeface="Calibri"/>
              <a:buNone/>
            </a:pPr>
            <a:r>
              <a:rPr lang="es-CO" sz="8000" b="1" dirty="0" smtClean="0">
                <a:solidFill>
                  <a:srgbClr val="434343"/>
                </a:solidFill>
                <a:latin typeface="Calibri"/>
                <a:sym typeface="Calibri"/>
              </a:rPr>
              <a:t>Inventario</a:t>
            </a:r>
            <a:r>
              <a:rPr lang="en-US" sz="8000" b="1" dirty="0" smtClean="0">
                <a:solidFill>
                  <a:srgbClr val="434343"/>
                </a:solidFill>
                <a:latin typeface="Calibri"/>
                <a:sym typeface="Calibri"/>
              </a:rPr>
              <a:t> de los </a:t>
            </a:r>
            <a:r>
              <a:rPr lang="es-CO" sz="8000" b="1" dirty="0" smtClean="0">
                <a:solidFill>
                  <a:srgbClr val="434343"/>
                </a:solidFill>
                <a:latin typeface="Calibri"/>
                <a:sym typeface="Calibri"/>
              </a:rPr>
              <a:t>recursos</a:t>
            </a:r>
            <a:r>
              <a:rPr lang="en-US" sz="8000" b="1" dirty="0" smtClean="0">
                <a:solidFill>
                  <a:srgbClr val="434343"/>
                </a:solidFill>
                <a:latin typeface="Calibri"/>
                <a:sym typeface="Calibri"/>
              </a:rPr>
              <a:t> IT </a:t>
            </a:r>
            <a:r>
              <a:rPr lang="es-CO" sz="8000" b="1" dirty="0" smtClean="0">
                <a:solidFill>
                  <a:srgbClr val="434343"/>
                </a:solidFill>
                <a:latin typeface="Calibri"/>
                <a:sym typeface="Calibri"/>
              </a:rPr>
              <a:t>existentes</a:t>
            </a:r>
            <a:endParaRPr lang="es-CO" sz="800" dirty="0"/>
          </a:p>
        </p:txBody>
      </p:sp>
      <p:sp>
        <p:nvSpPr>
          <p:cNvPr id="70" name="Google Shape;70;p16"/>
          <p:cNvSpPr/>
          <p:nvPr/>
        </p:nvSpPr>
        <p:spPr>
          <a:xfrm flipV="1">
            <a:off x="686236" y="3307612"/>
            <a:ext cx="18516164" cy="246778"/>
          </a:xfrm>
          <a:prstGeom prst="rect">
            <a:avLst/>
          </a:prstGeom>
          <a:solidFill>
            <a:srgbClr val="FC672D"/>
          </a:solidFill>
          <a:ln>
            <a:noFill/>
          </a:ln>
        </p:spPr>
        <p:txBody>
          <a:bodyPr spcFirstLastPara="1" wrap="square" lIns="71425" tIns="71425" rIns="71425" bIns="71425" anchor="ctr" anchorCtr="0">
            <a:noAutofit/>
          </a:bodyPr>
          <a:lstStyle/>
          <a:p>
            <a:pPr marL="0" marR="0" lvl="0" indent="0" algn="ctr" rtl="0">
              <a:lnSpc>
                <a:spcPct val="100000"/>
              </a:lnSpc>
              <a:spcBef>
                <a:spcPts val="0"/>
              </a:spcBef>
              <a:spcAft>
                <a:spcPts val="0"/>
              </a:spcAft>
              <a:buClr>
                <a:srgbClr val="FFFFFF"/>
              </a:buClr>
              <a:buSzPts val="3600"/>
              <a:buFont typeface="Helvetica Neue"/>
              <a:buNone/>
            </a:pPr>
            <a:endParaRPr sz="3600" b="1" i="0" u="none" strike="noStrike" cap="none">
              <a:solidFill>
                <a:srgbClr val="FFFFFF"/>
              </a:solidFill>
              <a:latin typeface="Helvetica Neue"/>
              <a:ea typeface="Helvetica Neue"/>
              <a:cs typeface="Helvetica Neue"/>
              <a:sym typeface="Helvetica Neue"/>
            </a:endParaRPr>
          </a:p>
        </p:txBody>
      </p:sp>
      <p:sp>
        <p:nvSpPr>
          <p:cNvPr id="71" name="Google Shape;71;p16"/>
          <p:cNvSpPr txBox="1"/>
          <p:nvPr/>
        </p:nvSpPr>
        <p:spPr>
          <a:xfrm>
            <a:off x="1265356" y="6224276"/>
            <a:ext cx="13090724" cy="4657084"/>
          </a:xfrm>
          <a:prstGeom prst="rect">
            <a:avLst/>
          </a:prstGeom>
          <a:noFill/>
          <a:ln>
            <a:noFill/>
          </a:ln>
        </p:spPr>
        <p:txBody>
          <a:bodyPr spcFirstLastPara="1" wrap="square" lIns="71425" tIns="71425" rIns="71425" bIns="71425" anchor="ctr" anchorCtr="0">
            <a:noAutofit/>
          </a:bodyPr>
          <a:lstStyle/>
          <a:p>
            <a:pPr marL="571500" marR="0" lvl="0" indent="-571500" algn="l" rtl="0">
              <a:lnSpc>
                <a:spcPct val="127500"/>
              </a:lnSpc>
              <a:spcBef>
                <a:spcPts val="0"/>
              </a:spcBef>
              <a:spcAft>
                <a:spcPts val="0"/>
              </a:spcAft>
              <a:buClr>
                <a:srgbClr val="6C6C6C"/>
              </a:buClr>
              <a:buSzPts val="4000"/>
              <a:buFont typeface="Arial" panose="020B0604020202020204" pitchFamily="34" charset="0"/>
              <a:buChar char="•"/>
            </a:pPr>
            <a:r>
              <a:rPr lang="es-CO" sz="6000" dirty="0" smtClean="0">
                <a:solidFill>
                  <a:srgbClr val="6C6C6C"/>
                </a:solidFill>
                <a:latin typeface="Calibri"/>
                <a:sym typeface="Calibri"/>
              </a:rPr>
              <a:t>Procesador de icore I5</a:t>
            </a:r>
          </a:p>
          <a:p>
            <a:pPr marL="571500" marR="0" lvl="0" indent="-571500" algn="l" rtl="0">
              <a:lnSpc>
                <a:spcPct val="127500"/>
              </a:lnSpc>
              <a:spcBef>
                <a:spcPts val="0"/>
              </a:spcBef>
              <a:spcAft>
                <a:spcPts val="0"/>
              </a:spcAft>
              <a:buClr>
                <a:srgbClr val="6C6C6C"/>
              </a:buClr>
              <a:buSzPts val="4000"/>
              <a:buFont typeface="Arial" panose="020B0604020202020204" pitchFamily="34" charset="0"/>
              <a:buChar char="•"/>
            </a:pPr>
            <a:r>
              <a:rPr lang="es-CO" sz="6000" dirty="0" smtClean="0">
                <a:solidFill>
                  <a:srgbClr val="6C6C6C"/>
                </a:solidFill>
                <a:latin typeface="Calibri"/>
                <a:sym typeface="Calibri"/>
              </a:rPr>
              <a:t>Memoria RAM de 4GB</a:t>
            </a:r>
          </a:p>
          <a:p>
            <a:pPr marL="571500" marR="0" lvl="0" indent="-571500" algn="l" rtl="0">
              <a:lnSpc>
                <a:spcPct val="127500"/>
              </a:lnSpc>
              <a:spcBef>
                <a:spcPts val="0"/>
              </a:spcBef>
              <a:spcAft>
                <a:spcPts val="0"/>
              </a:spcAft>
              <a:buClr>
                <a:srgbClr val="6C6C6C"/>
              </a:buClr>
              <a:buSzPts val="4000"/>
              <a:buFont typeface="Arial" panose="020B0604020202020204" pitchFamily="34" charset="0"/>
              <a:buChar char="•"/>
            </a:pPr>
            <a:r>
              <a:rPr lang="es-CO" sz="6000" dirty="0" smtClean="0">
                <a:solidFill>
                  <a:srgbClr val="6C6C6C"/>
                </a:solidFill>
                <a:latin typeface="Calibri"/>
                <a:sym typeface="Calibri"/>
              </a:rPr>
              <a:t>Espacio disponible en el disco duro de 500GB</a:t>
            </a:r>
          </a:p>
          <a:p>
            <a:pPr marL="571500" marR="0" lvl="0" indent="-571500" algn="l" rtl="0">
              <a:lnSpc>
                <a:spcPct val="127500"/>
              </a:lnSpc>
              <a:spcBef>
                <a:spcPts val="0"/>
              </a:spcBef>
              <a:spcAft>
                <a:spcPts val="0"/>
              </a:spcAft>
              <a:buClr>
                <a:srgbClr val="6C6C6C"/>
              </a:buClr>
              <a:buSzPts val="4000"/>
              <a:buFont typeface="Arial" panose="020B0604020202020204" pitchFamily="34" charset="0"/>
              <a:buChar char="•"/>
            </a:pPr>
            <a:r>
              <a:rPr lang="es-CO" sz="6000" dirty="0" smtClean="0">
                <a:solidFill>
                  <a:srgbClr val="6C6C6C"/>
                </a:solidFill>
                <a:latin typeface="Calibri"/>
                <a:sym typeface="Calibri"/>
              </a:rPr>
              <a:t>Sistema operativo Windows 7 (32 bits)</a:t>
            </a:r>
            <a:endParaRPr sz="2400" dirty="0"/>
          </a:p>
        </p:txBody>
      </p:sp>
      <p:pic>
        <p:nvPicPr>
          <p:cNvPr id="7" name="image1.png"/>
          <p:cNvPicPr/>
          <p:nvPr/>
        </p:nvPicPr>
        <p:blipFill>
          <a:blip r:embed="rId4"/>
          <a:srcRect/>
          <a:stretch>
            <a:fillRect/>
          </a:stretch>
        </p:blipFill>
        <p:spPr>
          <a:xfrm>
            <a:off x="20642580" y="13944287"/>
            <a:ext cx="2870606" cy="1300793"/>
          </a:xfrm>
          <a:prstGeom prst="rect">
            <a:avLst/>
          </a:prstGeom>
          <a:ln/>
        </p:spPr>
      </p:pic>
    </p:spTree>
    <p:extLst>
      <p:ext uri="{BB962C8B-B14F-4D97-AF65-F5344CB8AC3E}">
        <p14:creationId xmlns:p14="http://schemas.microsoft.com/office/powerpoint/2010/main" val="211231203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8"/>
        <p:cNvGrpSpPr/>
        <p:nvPr/>
      </p:nvGrpSpPr>
      <p:grpSpPr>
        <a:xfrm>
          <a:off x="0" y="0"/>
          <a:ext cx="0" cy="0"/>
          <a:chOff x="0" y="0"/>
          <a:chExt cx="0" cy="0"/>
        </a:xfrm>
      </p:grpSpPr>
      <p:sp>
        <p:nvSpPr>
          <p:cNvPr id="69" name="Google Shape;69;p16"/>
          <p:cNvSpPr txBox="1"/>
          <p:nvPr/>
        </p:nvSpPr>
        <p:spPr>
          <a:xfrm>
            <a:off x="-1711454" y="1215377"/>
            <a:ext cx="13144064" cy="2092235"/>
          </a:xfrm>
          <a:prstGeom prst="rect">
            <a:avLst/>
          </a:prstGeom>
          <a:noFill/>
          <a:ln>
            <a:noFill/>
          </a:ln>
        </p:spPr>
        <p:txBody>
          <a:bodyPr spcFirstLastPara="1" wrap="square" lIns="71425" tIns="71425" rIns="71425" bIns="71425" anchor="b" anchorCtr="0">
            <a:noAutofit/>
          </a:bodyPr>
          <a:lstStyle/>
          <a:p>
            <a:pPr marL="28955" marR="28955" lvl="0" indent="9651" algn="ctr" rtl="0">
              <a:lnSpc>
                <a:spcPct val="80000"/>
              </a:lnSpc>
              <a:spcBef>
                <a:spcPts val="0"/>
              </a:spcBef>
              <a:spcAft>
                <a:spcPts val="0"/>
              </a:spcAft>
              <a:buClr>
                <a:srgbClr val="434343"/>
              </a:buClr>
              <a:buSzPts val="16796"/>
              <a:buFont typeface="Calibri"/>
              <a:buNone/>
            </a:pPr>
            <a:r>
              <a:rPr lang="es-CO" sz="8000" b="1" dirty="0" smtClean="0">
                <a:solidFill>
                  <a:srgbClr val="434343"/>
                </a:solidFill>
                <a:latin typeface="Calibri"/>
                <a:sym typeface="Calibri"/>
                <a:hlinkClick r:id="rId4"/>
              </a:rPr>
              <a:t>Diagrama de Clases</a:t>
            </a:r>
            <a:endParaRPr lang="es-CO" sz="800" dirty="0"/>
          </a:p>
        </p:txBody>
      </p:sp>
      <p:sp>
        <p:nvSpPr>
          <p:cNvPr id="70" name="Google Shape;70;p16"/>
          <p:cNvSpPr/>
          <p:nvPr/>
        </p:nvSpPr>
        <p:spPr>
          <a:xfrm flipV="1">
            <a:off x="686236" y="3307612"/>
            <a:ext cx="18516164" cy="246778"/>
          </a:xfrm>
          <a:prstGeom prst="rect">
            <a:avLst/>
          </a:prstGeom>
          <a:solidFill>
            <a:srgbClr val="FC672D"/>
          </a:solidFill>
          <a:ln>
            <a:noFill/>
          </a:ln>
        </p:spPr>
        <p:txBody>
          <a:bodyPr spcFirstLastPara="1" wrap="square" lIns="71425" tIns="71425" rIns="71425" bIns="71425" anchor="ctr" anchorCtr="0">
            <a:noAutofit/>
          </a:bodyPr>
          <a:lstStyle/>
          <a:p>
            <a:pPr marL="0" marR="0" lvl="0" indent="0" algn="ctr" rtl="0">
              <a:lnSpc>
                <a:spcPct val="100000"/>
              </a:lnSpc>
              <a:spcBef>
                <a:spcPts val="0"/>
              </a:spcBef>
              <a:spcAft>
                <a:spcPts val="0"/>
              </a:spcAft>
              <a:buClr>
                <a:srgbClr val="FFFFFF"/>
              </a:buClr>
              <a:buSzPts val="3600"/>
              <a:buFont typeface="Helvetica Neue"/>
              <a:buNone/>
            </a:pPr>
            <a:endParaRPr sz="3600" b="1" i="0" u="none" strike="noStrike" cap="none">
              <a:solidFill>
                <a:srgbClr val="FFFFFF"/>
              </a:solidFill>
              <a:latin typeface="Helvetica Neue"/>
              <a:ea typeface="Helvetica Neue"/>
              <a:cs typeface="Helvetica Neue"/>
              <a:sym typeface="Helvetica Neue"/>
            </a:endParaRPr>
          </a:p>
        </p:txBody>
      </p:sp>
      <p:pic>
        <p:nvPicPr>
          <p:cNvPr id="6" name="image1.png"/>
          <p:cNvPicPr/>
          <p:nvPr/>
        </p:nvPicPr>
        <p:blipFill>
          <a:blip r:embed="rId5"/>
          <a:srcRect/>
          <a:stretch>
            <a:fillRect/>
          </a:stretch>
        </p:blipFill>
        <p:spPr>
          <a:xfrm>
            <a:off x="20812354" y="13649646"/>
            <a:ext cx="2870606" cy="1300793"/>
          </a:xfrm>
          <a:prstGeom prst="rect">
            <a:avLst/>
          </a:prstGeom>
          <a:ln/>
        </p:spPr>
      </p:pic>
      <p:sp>
        <p:nvSpPr>
          <p:cNvPr id="2" name="CuadroTexto 1"/>
          <p:cNvSpPr txBox="1"/>
          <p:nvPr/>
        </p:nvSpPr>
        <p:spPr>
          <a:xfrm>
            <a:off x="16779240" y="14950439"/>
            <a:ext cx="4365298" cy="646331"/>
          </a:xfrm>
          <a:prstGeom prst="rect">
            <a:avLst/>
          </a:prstGeom>
          <a:noFill/>
        </p:spPr>
        <p:txBody>
          <a:bodyPr wrap="none" rtlCol="0">
            <a:spAutoFit/>
          </a:bodyPr>
          <a:lstStyle/>
          <a:p>
            <a:r>
              <a:rPr lang="es-CO" sz="3600" dirty="0" smtClean="0">
                <a:hlinkClick r:id="rId4"/>
              </a:rPr>
              <a:t>Diagrama de Clases</a:t>
            </a:r>
            <a:endParaRPr lang="es-CO" dirty="0"/>
          </a:p>
        </p:txBody>
      </p:sp>
      <p:pic>
        <p:nvPicPr>
          <p:cNvPr id="3" name="Imagen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52866" y="3781676"/>
            <a:ext cx="18759488" cy="10941476"/>
          </a:xfrm>
          <a:prstGeom prst="rect">
            <a:avLst/>
          </a:prstGeom>
        </p:spPr>
      </p:pic>
    </p:spTree>
    <p:extLst>
      <p:ext uri="{BB962C8B-B14F-4D97-AF65-F5344CB8AC3E}">
        <p14:creationId xmlns:p14="http://schemas.microsoft.com/office/powerpoint/2010/main" val="231825161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3"/>
        <p:cNvGrpSpPr/>
        <p:nvPr/>
      </p:nvGrpSpPr>
      <p:grpSpPr>
        <a:xfrm>
          <a:off x="0" y="0"/>
          <a:ext cx="0" cy="0"/>
          <a:chOff x="0" y="0"/>
          <a:chExt cx="0" cy="0"/>
        </a:xfrm>
      </p:grpSpPr>
      <p:sp>
        <p:nvSpPr>
          <p:cNvPr id="114" name="Google Shape;114;p23"/>
          <p:cNvSpPr txBox="1"/>
          <p:nvPr/>
        </p:nvSpPr>
        <p:spPr>
          <a:xfrm>
            <a:off x="14323404" y="2509207"/>
            <a:ext cx="8249757" cy="2235201"/>
          </a:xfrm>
          <a:prstGeom prst="rect">
            <a:avLst/>
          </a:prstGeom>
          <a:noFill/>
          <a:ln>
            <a:noFill/>
          </a:ln>
        </p:spPr>
        <p:txBody>
          <a:bodyPr spcFirstLastPara="1" wrap="square" lIns="71425" tIns="71425" rIns="71425" bIns="71425" anchor="b" anchorCtr="0">
            <a:noAutofit/>
          </a:bodyPr>
          <a:lstStyle/>
          <a:p>
            <a:pPr marL="36575" marR="36575" lvl="0" indent="12191" algn="r" rtl="0">
              <a:lnSpc>
                <a:spcPct val="80000"/>
              </a:lnSpc>
              <a:spcBef>
                <a:spcPts val="0"/>
              </a:spcBef>
              <a:spcAft>
                <a:spcPts val="0"/>
              </a:spcAft>
              <a:buClr>
                <a:srgbClr val="434343"/>
              </a:buClr>
              <a:buSzPts val="8160"/>
              <a:buFont typeface="Calibri"/>
              <a:buNone/>
            </a:pPr>
            <a:r>
              <a:rPr lang="es-CO" sz="8160" b="1" dirty="0" smtClean="0">
                <a:solidFill>
                  <a:srgbClr val="434343"/>
                </a:solidFill>
                <a:latin typeface="Calibri"/>
                <a:sym typeface="Calibri"/>
              </a:rPr>
              <a:t>SIIF</a:t>
            </a:r>
          </a:p>
          <a:p>
            <a:pPr marL="36575" marR="36575" lvl="0" indent="12191" algn="r" rtl="0">
              <a:lnSpc>
                <a:spcPct val="80000"/>
              </a:lnSpc>
              <a:spcBef>
                <a:spcPts val="0"/>
              </a:spcBef>
              <a:spcAft>
                <a:spcPts val="0"/>
              </a:spcAft>
              <a:buClr>
                <a:srgbClr val="434343"/>
              </a:buClr>
              <a:buSzPts val="8160"/>
              <a:buFont typeface="Calibri"/>
              <a:buNone/>
            </a:pPr>
            <a:r>
              <a:rPr lang="es-CO" sz="4800" b="1" dirty="0" smtClean="0">
                <a:solidFill>
                  <a:srgbClr val="434343"/>
                </a:solidFill>
                <a:latin typeface="Calibri"/>
                <a:sym typeface="Calibri"/>
              </a:rPr>
              <a:t>Sistema de Información de Inventarios Farmacéuticos</a:t>
            </a:r>
            <a:endParaRPr sz="800" dirty="0"/>
          </a:p>
        </p:txBody>
      </p:sp>
      <p:sp>
        <p:nvSpPr>
          <p:cNvPr id="115" name="Google Shape;115;p23"/>
          <p:cNvSpPr/>
          <p:nvPr/>
        </p:nvSpPr>
        <p:spPr>
          <a:xfrm>
            <a:off x="18448283" y="11710200"/>
            <a:ext cx="2329085" cy="1237397"/>
          </a:xfrm>
          <a:prstGeom prst="rect">
            <a:avLst/>
          </a:prstGeom>
          <a:noFill/>
          <a:ln w="12700" cap="flat" cmpd="sng">
            <a:solidFill>
              <a:schemeClr val="dk2"/>
            </a:solidFill>
            <a:prstDash val="solid"/>
            <a:miter lim="400000"/>
            <a:headEnd type="none" w="sm" len="sm"/>
            <a:tailEnd type="none" w="sm" len="sm"/>
          </a:ln>
        </p:spPr>
        <p:txBody>
          <a:bodyPr spcFirstLastPara="1" wrap="square" lIns="71425" tIns="71425" rIns="71425" bIns="71425" anchor="ctr" anchorCtr="0">
            <a:noAutofit/>
          </a:bodyPr>
          <a:lstStyle/>
          <a:p>
            <a:pPr marL="0" marR="0" lvl="0" indent="0" algn="ctr" rtl="0">
              <a:lnSpc>
                <a:spcPct val="100000"/>
              </a:lnSpc>
              <a:spcBef>
                <a:spcPts val="0"/>
              </a:spcBef>
              <a:spcAft>
                <a:spcPts val="0"/>
              </a:spcAft>
              <a:buClr>
                <a:srgbClr val="FFFFFF"/>
              </a:buClr>
              <a:buSzPts val="3400"/>
              <a:buFont typeface="Helvetica Neue"/>
              <a:buNone/>
            </a:pPr>
            <a:endParaRPr sz="3400" b="0" i="0" u="none" strike="noStrike" cap="none">
              <a:solidFill>
                <a:srgbClr val="FFFFFF"/>
              </a:solidFill>
              <a:latin typeface="Helvetica Neue"/>
              <a:ea typeface="Helvetica Neue"/>
              <a:cs typeface="Helvetica Neue"/>
              <a:sym typeface="Helvetica Neue"/>
            </a:endParaRPr>
          </a:p>
        </p:txBody>
      </p:sp>
      <p:pic>
        <p:nvPicPr>
          <p:cNvPr id="5" name="image1.png"/>
          <p:cNvPicPr/>
          <p:nvPr/>
        </p:nvPicPr>
        <p:blipFill>
          <a:blip r:embed="rId4"/>
          <a:srcRect/>
          <a:stretch>
            <a:fillRect/>
          </a:stretch>
        </p:blipFill>
        <p:spPr>
          <a:xfrm>
            <a:off x="18448284" y="11710201"/>
            <a:ext cx="2329084" cy="1237397"/>
          </a:xfrm>
          <a:prstGeom prst="rect">
            <a:avLst/>
          </a:prstGeom>
          <a:ln/>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8"/>
        <p:cNvGrpSpPr/>
        <p:nvPr/>
      </p:nvGrpSpPr>
      <p:grpSpPr>
        <a:xfrm>
          <a:off x="0" y="0"/>
          <a:ext cx="0" cy="0"/>
          <a:chOff x="0" y="0"/>
          <a:chExt cx="0" cy="0"/>
        </a:xfrm>
      </p:grpSpPr>
      <p:sp>
        <p:nvSpPr>
          <p:cNvPr id="69" name="Google Shape;69;p16"/>
          <p:cNvSpPr txBox="1"/>
          <p:nvPr/>
        </p:nvSpPr>
        <p:spPr>
          <a:xfrm>
            <a:off x="-723465" y="377383"/>
            <a:ext cx="7627185" cy="2092235"/>
          </a:xfrm>
          <a:prstGeom prst="rect">
            <a:avLst/>
          </a:prstGeom>
          <a:noFill/>
          <a:ln>
            <a:noFill/>
          </a:ln>
        </p:spPr>
        <p:txBody>
          <a:bodyPr spcFirstLastPara="1" wrap="square" lIns="71425" tIns="71425" rIns="71425" bIns="71425" anchor="b" anchorCtr="0">
            <a:noAutofit/>
          </a:bodyPr>
          <a:lstStyle/>
          <a:p>
            <a:pPr marL="28955" marR="28955" lvl="0" indent="9651" algn="ctr" rtl="0">
              <a:lnSpc>
                <a:spcPct val="80000"/>
              </a:lnSpc>
              <a:spcBef>
                <a:spcPts val="0"/>
              </a:spcBef>
              <a:spcAft>
                <a:spcPts val="0"/>
              </a:spcAft>
              <a:buClr>
                <a:srgbClr val="434343"/>
              </a:buClr>
              <a:buSzPts val="16796"/>
              <a:buFont typeface="Calibri"/>
              <a:buNone/>
            </a:pPr>
            <a:r>
              <a:rPr lang="en-US" sz="8000" b="1" dirty="0" err="1" smtClean="0">
                <a:solidFill>
                  <a:srgbClr val="434343"/>
                </a:solidFill>
                <a:latin typeface="Calibri"/>
                <a:sym typeface="Calibri"/>
              </a:rPr>
              <a:t>Prototipos</a:t>
            </a:r>
            <a:endParaRPr sz="800" dirty="0"/>
          </a:p>
        </p:txBody>
      </p:sp>
      <p:sp>
        <p:nvSpPr>
          <p:cNvPr id="70" name="Google Shape;70;p16"/>
          <p:cNvSpPr/>
          <p:nvPr/>
        </p:nvSpPr>
        <p:spPr>
          <a:xfrm flipV="1">
            <a:off x="686236" y="2469618"/>
            <a:ext cx="18516164" cy="246778"/>
          </a:xfrm>
          <a:prstGeom prst="rect">
            <a:avLst/>
          </a:prstGeom>
          <a:solidFill>
            <a:srgbClr val="FC672D"/>
          </a:solidFill>
          <a:ln>
            <a:noFill/>
          </a:ln>
        </p:spPr>
        <p:txBody>
          <a:bodyPr spcFirstLastPara="1" wrap="square" lIns="71425" tIns="71425" rIns="71425" bIns="71425" anchor="ctr" anchorCtr="0">
            <a:noAutofit/>
          </a:bodyPr>
          <a:lstStyle/>
          <a:p>
            <a:pPr marL="0" marR="0" lvl="0" indent="0" algn="ctr" rtl="0">
              <a:lnSpc>
                <a:spcPct val="100000"/>
              </a:lnSpc>
              <a:spcBef>
                <a:spcPts val="0"/>
              </a:spcBef>
              <a:spcAft>
                <a:spcPts val="0"/>
              </a:spcAft>
              <a:buClr>
                <a:srgbClr val="FFFFFF"/>
              </a:buClr>
              <a:buSzPts val="3600"/>
              <a:buFont typeface="Helvetica Neue"/>
              <a:buNone/>
            </a:pPr>
            <a:endParaRPr sz="3600" b="1" i="0" u="none" strike="noStrike" cap="none">
              <a:solidFill>
                <a:srgbClr val="FFFFFF"/>
              </a:solidFill>
              <a:latin typeface="Helvetica Neue"/>
              <a:ea typeface="Helvetica Neue"/>
              <a:cs typeface="Helvetica Neue"/>
              <a:sym typeface="Helvetica Neue"/>
            </a:endParaRPr>
          </a:p>
        </p:txBody>
      </p:sp>
      <p:sp>
        <p:nvSpPr>
          <p:cNvPr id="2" name="CuadroTexto 1"/>
          <p:cNvSpPr txBox="1"/>
          <p:nvPr/>
        </p:nvSpPr>
        <p:spPr>
          <a:xfrm>
            <a:off x="686236" y="3649291"/>
            <a:ext cx="4063933" cy="707886"/>
          </a:xfrm>
          <a:prstGeom prst="rect">
            <a:avLst/>
          </a:prstGeom>
          <a:noFill/>
        </p:spPr>
        <p:txBody>
          <a:bodyPr wrap="none" rtlCol="0">
            <a:spAutoFit/>
          </a:bodyPr>
          <a:lstStyle/>
          <a:p>
            <a:r>
              <a:rPr lang="es-CO" sz="4000" dirty="0" smtClean="0">
                <a:solidFill>
                  <a:schemeClr val="bg1">
                    <a:lumMod val="50000"/>
                  </a:schemeClr>
                </a:solidFill>
              </a:rPr>
              <a:t>Ingreso Usuarios</a:t>
            </a:r>
            <a:endParaRPr lang="es-CO" sz="4000" dirty="0">
              <a:solidFill>
                <a:schemeClr val="bg1">
                  <a:lumMod val="50000"/>
                </a:schemeClr>
              </a:solidFill>
            </a:endParaRPr>
          </a:p>
        </p:txBody>
      </p:sp>
      <p:sp>
        <p:nvSpPr>
          <p:cNvPr id="6" name="CuadroTexto 5"/>
          <p:cNvSpPr txBox="1"/>
          <p:nvPr/>
        </p:nvSpPr>
        <p:spPr>
          <a:xfrm>
            <a:off x="13329691" y="9278591"/>
            <a:ext cx="5546711" cy="707886"/>
          </a:xfrm>
          <a:prstGeom prst="rect">
            <a:avLst/>
          </a:prstGeom>
          <a:noFill/>
        </p:spPr>
        <p:txBody>
          <a:bodyPr wrap="none" rtlCol="0">
            <a:spAutoFit/>
          </a:bodyPr>
          <a:lstStyle/>
          <a:p>
            <a:r>
              <a:rPr lang="es-CO" sz="4000" dirty="0" smtClean="0">
                <a:solidFill>
                  <a:schemeClr val="bg1">
                    <a:lumMod val="50000"/>
                  </a:schemeClr>
                </a:solidFill>
              </a:rPr>
              <a:t>Formulario de Contacto</a:t>
            </a:r>
            <a:endParaRPr lang="es-CO" sz="4000" dirty="0">
              <a:solidFill>
                <a:schemeClr val="bg1">
                  <a:lumMod val="50000"/>
                </a:schemeClr>
              </a:solidFill>
            </a:endParaRPr>
          </a:p>
        </p:txBody>
      </p:sp>
      <p:sp>
        <p:nvSpPr>
          <p:cNvPr id="7" name="CuadroTexto 6"/>
          <p:cNvSpPr txBox="1"/>
          <p:nvPr/>
        </p:nvSpPr>
        <p:spPr>
          <a:xfrm>
            <a:off x="686236" y="9278591"/>
            <a:ext cx="5546711" cy="707886"/>
          </a:xfrm>
          <a:prstGeom prst="rect">
            <a:avLst/>
          </a:prstGeom>
          <a:noFill/>
        </p:spPr>
        <p:txBody>
          <a:bodyPr wrap="none" rtlCol="0">
            <a:spAutoFit/>
          </a:bodyPr>
          <a:lstStyle/>
          <a:p>
            <a:r>
              <a:rPr lang="es-CO" sz="4000" dirty="0" smtClean="0">
                <a:solidFill>
                  <a:schemeClr val="bg1">
                    <a:lumMod val="50000"/>
                  </a:schemeClr>
                </a:solidFill>
              </a:rPr>
              <a:t>Formulario de Contacto</a:t>
            </a:r>
            <a:endParaRPr lang="es-CO" sz="4000" dirty="0">
              <a:solidFill>
                <a:schemeClr val="bg1">
                  <a:lumMod val="50000"/>
                </a:schemeClr>
              </a:solidFill>
            </a:endParaRPr>
          </a:p>
        </p:txBody>
      </p:sp>
      <p:sp>
        <p:nvSpPr>
          <p:cNvPr id="8" name="CuadroTexto 7"/>
          <p:cNvSpPr txBox="1"/>
          <p:nvPr/>
        </p:nvSpPr>
        <p:spPr>
          <a:xfrm>
            <a:off x="13487836" y="3649291"/>
            <a:ext cx="4063933" cy="707886"/>
          </a:xfrm>
          <a:prstGeom prst="rect">
            <a:avLst/>
          </a:prstGeom>
          <a:noFill/>
        </p:spPr>
        <p:txBody>
          <a:bodyPr wrap="none" rtlCol="0">
            <a:spAutoFit/>
          </a:bodyPr>
          <a:lstStyle/>
          <a:p>
            <a:r>
              <a:rPr lang="es-CO" sz="4000" dirty="0" smtClean="0">
                <a:solidFill>
                  <a:schemeClr val="bg1">
                    <a:lumMod val="50000"/>
                  </a:schemeClr>
                </a:solidFill>
              </a:rPr>
              <a:t>Ingreso Usuarios</a:t>
            </a:r>
            <a:endParaRPr lang="es-CO" sz="4000" dirty="0">
              <a:solidFill>
                <a:schemeClr val="bg1">
                  <a:lumMod val="50000"/>
                </a:schemeClr>
              </a:solidFill>
            </a:endParaRPr>
          </a:p>
        </p:txBody>
      </p:sp>
      <p:pic>
        <p:nvPicPr>
          <p:cNvPr id="14" name="image1.png"/>
          <p:cNvPicPr/>
          <p:nvPr/>
        </p:nvPicPr>
        <p:blipFill>
          <a:blip r:embed="rId4"/>
          <a:srcRect/>
          <a:stretch>
            <a:fillRect/>
          </a:stretch>
        </p:blipFill>
        <p:spPr>
          <a:xfrm>
            <a:off x="21132394" y="14447207"/>
            <a:ext cx="2596286" cy="1300793"/>
          </a:xfrm>
          <a:prstGeom prst="rect">
            <a:avLst/>
          </a:prstGeom>
          <a:ln/>
        </p:spPr>
      </p:pic>
      <p:sp>
        <p:nvSpPr>
          <p:cNvPr id="3" name="CuadroTexto 2"/>
          <p:cNvSpPr txBox="1"/>
          <p:nvPr/>
        </p:nvSpPr>
        <p:spPr>
          <a:xfrm>
            <a:off x="686236" y="14688838"/>
            <a:ext cx="5806440" cy="707886"/>
          </a:xfrm>
          <a:prstGeom prst="rect">
            <a:avLst/>
          </a:prstGeom>
          <a:noFill/>
        </p:spPr>
        <p:txBody>
          <a:bodyPr wrap="square" rtlCol="0">
            <a:spAutoFit/>
          </a:bodyPr>
          <a:lstStyle/>
          <a:p>
            <a:r>
              <a:rPr lang="es-CO" sz="4000" dirty="0" smtClean="0">
                <a:hlinkClick r:id="rId5"/>
              </a:rPr>
              <a:t>Mockups</a:t>
            </a:r>
            <a:r>
              <a:rPr lang="es-CO" sz="4000" dirty="0" smtClean="0"/>
              <a:t> y </a:t>
            </a:r>
            <a:r>
              <a:rPr lang="es-CO" sz="4000" dirty="0" smtClean="0">
                <a:hlinkClick r:id="rId6"/>
              </a:rPr>
              <a:t>Prototipos</a:t>
            </a:r>
            <a:endParaRPr lang="es-CO" sz="4000" dirty="0"/>
          </a:p>
        </p:txBody>
      </p:sp>
      <p:pic>
        <p:nvPicPr>
          <p:cNvPr id="15" name="Imagen 14" descr="C:\Users\jeison\Downloads\99.PNG"/>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3329691" y="4668664"/>
            <a:ext cx="7802703" cy="4086942"/>
          </a:xfrm>
          <a:prstGeom prst="rect">
            <a:avLst/>
          </a:prstGeom>
          <a:noFill/>
          <a:ln>
            <a:noFill/>
          </a:ln>
        </p:spPr>
      </p:pic>
      <p:pic>
        <p:nvPicPr>
          <p:cNvPr id="16" name="Imagen 15" descr="C:\Users\jeison\Desktop\Ingreso Usuarios.png"/>
          <p:cNvPicPr/>
          <p:nvPr/>
        </p:nvPicPr>
        <p:blipFill>
          <a:blip r:embed="rId8">
            <a:extLst>
              <a:ext uri="{28A0092B-C50C-407E-A947-70E740481C1C}">
                <a14:useLocalDpi xmlns:a14="http://schemas.microsoft.com/office/drawing/2010/main" val="0"/>
              </a:ext>
            </a:extLst>
          </a:blip>
          <a:srcRect/>
          <a:stretch>
            <a:fillRect/>
          </a:stretch>
        </p:blipFill>
        <p:spPr bwMode="auto">
          <a:xfrm>
            <a:off x="922456" y="4561853"/>
            <a:ext cx="6822123" cy="4497685"/>
          </a:xfrm>
          <a:prstGeom prst="rect">
            <a:avLst/>
          </a:prstGeom>
          <a:noFill/>
          <a:ln>
            <a:noFill/>
          </a:ln>
        </p:spPr>
      </p:pic>
      <p:pic>
        <p:nvPicPr>
          <p:cNvPr id="17" name="Imagen 16" descr="C:\Users\jeison\Downloads\103.PNG"/>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3487836" y="9986477"/>
            <a:ext cx="7644558" cy="4460730"/>
          </a:xfrm>
          <a:prstGeom prst="rect">
            <a:avLst/>
          </a:prstGeom>
          <a:noFill/>
          <a:ln>
            <a:noFill/>
          </a:ln>
        </p:spPr>
      </p:pic>
      <p:pic>
        <p:nvPicPr>
          <p:cNvPr id="18" name="Imagen 17" descr="C:\Users\jeison\Desktop\Formulario de Contacto.png"/>
          <p:cNvPicPr/>
          <p:nvPr/>
        </p:nvPicPr>
        <p:blipFill>
          <a:blip r:embed="rId10">
            <a:extLst>
              <a:ext uri="{28A0092B-C50C-407E-A947-70E740481C1C}">
                <a14:useLocalDpi xmlns:a14="http://schemas.microsoft.com/office/drawing/2010/main" val="0"/>
              </a:ext>
            </a:extLst>
          </a:blip>
          <a:srcRect/>
          <a:stretch>
            <a:fillRect/>
          </a:stretch>
        </p:blipFill>
        <p:spPr bwMode="auto">
          <a:xfrm>
            <a:off x="869531" y="10205530"/>
            <a:ext cx="6875047" cy="3775422"/>
          </a:xfrm>
          <a:prstGeom prst="rect">
            <a:avLst/>
          </a:prstGeom>
          <a:noFill/>
          <a:ln>
            <a:noFill/>
          </a:ln>
        </p:spPr>
      </p:pic>
    </p:spTree>
    <p:extLst>
      <p:ext uri="{BB962C8B-B14F-4D97-AF65-F5344CB8AC3E}">
        <p14:creationId xmlns:p14="http://schemas.microsoft.com/office/powerpoint/2010/main" val="170524752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8"/>
        <p:cNvGrpSpPr/>
        <p:nvPr/>
      </p:nvGrpSpPr>
      <p:grpSpPr>
        <a:xfrm>
          <a:off x="0" y="0"/>
          <a:ext cx="0" cy="0"/>
          <a:chOff x="0" y="0"/>
          <a:chExt cx="0" cy="0"/>
        </a:xfrm>
      </p:grpSpPr>
      <p:sp>
        <p:nvSpPr>
          <p:cNvPr id="69" name="Google Shape;69;p16"/>
          <p:cNvSpPr txBox="1"/>
          <p:nvPr/>
        </p:nvSpPr>
        <p:spPr>
          <a:xfrm>
            <a:off x="-1363545" y="1215377"/>
            <a:ext cx="13144064" cy="2092235"/>
          </a:xfrm>
          <a:prstGeom prst="rect">
            <a:avLst/>
          </a:prstGeom>
          <a:noFill/>
          <a:ln>
            <a:noFill/>
          </a:ln>
        </p:spPr>
        <p:txBody>
          <a:bodyPr spcFirstLastPara="1" wrap="square" lIns="71425" tIns="71425" rIns="71425" bIns="71425" anchor="b" anchorCtr="0">
            <a:noAutofit/>
          </a:bodyPr>
          <a:lstStyle/>
          <a:p>
            <a:pPr marL="28955" marR="28955" lvl="0" indent="9651" algn="ctr" rtl="0">
              <a:lnSpc>
                <a:spcPct val="80000"/>
              </a:lnSpc>
              <a:spcBef>
                <a:spcPts val="0"/>
              </a:spcBef>
              <a:spcAft>
                <a:spcPts val="0"/>
              </a:spcAft>
              <a:buClr>
                <a:srgbClr val="434343"/>
              </a:buClr>
              <a:buSzPts val="16796"/>
              <a:buFont typeface="Calibri"/>
              <a:buNone/>
            </a:pPr>
            <a:r>
              <a:rPr lang="es-CO" sz="8000" b="1" dirty="0" smtClean="0">
                <a:solidFill>
                  <a:srgbClr val="434343"/>
                </a:solidFill>
                <a:latin typeface="Calibri"/>
                <a:sym typeface="Calibri"/>
                <a:hlinkClick r:id="rId4"/>
              </a:rPr>
              <a:t>Modelo Relacional</a:t>
            </a:r>
            <a:endParaRPr lang="es-CO" sz="800" dirty="0"/>
          </a:p>
        </p:txBody>
      </p:sp>
      <p:sp>
        <p:nvSpPr>
          <p:cNvPr id="70" name="Google Shape;70;p16"/>
          <p:cNvSpPr/>
          <p:nvPr/>
        </p:nvSpPr>
        <p:spPr>
          <a:xfrm flipV="1">
            <a:off x="686236" y="3307612"/>
            <a:ext cx="18516164" cy="246778"/>
          </a:xfrm>
          <a:prstGeom prst="rect">
            <a:avLst/>
          </a:prstGeom>
          <a:solidFill>
            <a:srgbClr val="FC672D"/>
          </a:solidFill>
          <a:ln>
            <a:noFill/>
          </a:ln>
        </p:spPr>
        <p:txBody>
          <a:bodyPr spcFirstLastPara="1" wrap="square" lIns="71425" tIns="71425" rIns="71425" bIns="71425" anchor="ctr" anchorCtr="0">
            <a:noAutofit/>
          </a:bodyPr>
          <a:lstStyle/>
          <a:p>
            <a:pPr marL="0" marR="0" lvl="0" indent="0" algn="ctr" rtl="0">
              <a:lnSpc>
                <a:spcPct val="100000"/>
              </a:lnSpc>
              <a:spcBef>
                <a:spcPts val="0"/>
              </a:spcBef>
              <a:spcAft>
                <a:spcPts val="0"/>
              </a:spcAft>
              <a:buClr>
                <a:srgbClr val="FFFFFF"/>
              </a:buClr>
              <a:buSzPts val="3600"/>
              <a:buFont typeface="Helvetica Neue"/>
              <a:buNone/>
            </a:pPr>
            <a:endParaRPr sz="3600" b="1" i="0" u="none" strike="noStrike" cap="none">
              <a:solidFill>
                <a:srgbClr val="FFFFFF"/>
              </a:solidFill>
              <a:latin typeface="Helvetica Neue"/>
              <a:ea typeface="Helvetica Neue"/>
              <a:cs typeface="Helvetica Neue"/>
              <a:sym typeface="Helvetica Neue"/>
            </a:endParaRPr>
          </a:p>
        </p:txBody>
      </p:sp>
      <p:pic>
        <p:nvPicPr>
          <p:cNvPr id="7" name="image1.png"/>
          <p:cNvPicPr/>
          <p:nvPr/>
        </p:nvPicPr>
        <p:blipFill>
          <a:blip r:embed="rId5"/>
          <a:srcRect/>
          <a:stretch>
            <a:fillRect/>
          </a:stretch>
        </p:blipFill>
        <p:spPr>
          <a:xfrm>
            <a:off x="21269554" y="14356079"/>
            <a:ext cx="2459126" cy="1300793"/>
          </a:xfrm>
          <a:prstGeom prst="rect">
            <a:avLst/>
          </a:prstGeom>
          <a:ln/>
        </p:spPr>
      </p:pic>
      <p:sp>
        <p:nvSpPr>
          <p:cNvPr id="3" name="CuadroTexto 2"/>
          <p:cNvSpPr txBox="1"/>
          <p:nvPr/>
        </p:nvSpPr>
        <p:spPr>
          <a:xfrm>
            <a:off x="967082" y="14652532"/>
            <a:ext cx="1324402" cy="707886"/>
          </a:xfrm>
          <a:prstGeom prst="rect">
            <a:avLst/>
          </a:prstGeom>
          <a:noFill/>
        </p:spPr>
        <p:txBody>
          <a:bodyPr wrap="none" rtlCol="0">
            <a:spAutoFit/>
          </a:bodyPr>
          <a:lstStyle/>
          <a:p>
            <a:r>
              <a:rPr lang="es-CO" sz="4000" dirty="0" smtClean="0">
                <a:hlinkClick r:id="rId4"/>
              </a:rPr>
              <a:t>MER</a:t>
            </a:r>
            <a:endParaRPr lang="es-CO" dirty="0"/>
          </a:p>
        </p:txBody>
      </p:sp>
      <p:pic>
        <p:nvPicPr>
          <p:cNvPr id="4" name="Imagen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91590" y="3926840"/>
            <a:ext cx="21357448" cy="10478914"/>
          </a:xfrm>
          <a:prstGeom prst="rect">
            <a:avLst/>
          </a:prstGeom>
        </p:spPr>
      </p:pic>
    </p:spTree>
    <p:extLst>
      <p:ext uri="{BB962C8B-B14F-4D97-AF65-F5344CB8AC3E}">
        <p14:creationId xmlns:p14="http://schemas.microsoft.com/office/powerpoint/2010/main" val="237553980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8"/>
        <p:cNvGrpSpPr/>
        <p:nvPr/>
      </p:nvGrpSpPr>
      <p:grpSpPr>
        <a:xfrm>
          <a:off x="0" y="0"/>
          <a:ext cx="0" cy="0"/>
          <a:chOff x="0" y="0"/>
          <a:chExt cx="0" cy="0"/>
        </a:xfrm>
      </p:grpSpPr>
      <p:sp>
        <p:nvSpPr>
          <p:cNvPr id="69" name="Google Shape;69;p16"/>
          <p:cNvSpPr txBox="1"/>
          <p:nvPr/>
        </p:nvSpPr>
        <p:spPr>
          <a:xfrm>
            <a:off x="-403425" y="1215377"/>
            <a:ext cx="13144064" cy="2092235"/>
          </a:xfrm>
          <a:prstGeom prst="rect">
            <a:avLst/>
          </a:prstGeom>
          <a:noFill/>
          <a:ln>
            <a:noFill/>
          </a:ln>
        </p:spPr>
        <p:txBody>
          <a:bodyPr spcFirstLastPara="1" wrap="square" lIns="71425" tIns="71425" rIns="71425" bIns="71425" anchor="b" anchorCtr="0">
            <a:noAutofit/>
          </a:bodyPr>
          <a:lstStyle/>
          <a:p>
            <a:pPr marL="28955" marR="28955" lvl="0" indent="9651" algn="ctr" rtl="0">
              <a:lnSpc>
                <a:spcPct val="80000"/>
              </a:lnSpc>
              <a:spcBef>
                <a:spcPts val="0"/>
              </a:spcBef>
              <a:spcAft>
                <a:spcPts val="0"/>
              </a:spcAft>
              <a:buClr>
                <a:srgbClr val="434343"/>
              </a:buClr>
              <a:buSzPts val="16796"/>
              <a:buFont typeface="Calibri"/>
              <a:buNone/>
            </a:pPr>
            <a:r>
              <a:rPr lang="es-CO" sz="8000" b="1" dirty="0" smtClean="0">
                <a:solidFill>
                  <a:srgbClr val="434343"/>
                </a:solidFill>
                <a:latin typeface="Calibri"/>
                <a:sym typeface="Calibri"/>
                <a:hlinkClick r:id="rId4"/>
              </a:rPr>
              <a:t>Diagrama de Distribución</a:t>
            </a:r>
            <a:endParaRPr lang="es-CO" sz="800" dirty="0"/>
          </a:p>
        </p:txBody>
      </p:sp>
      <p:sp>
        <p:nvSpPr>
          <p:cNvPr id="70" name="Google Shape;70;p16"/>
          <p:cNvSpPr/>
          <p:nvPr/>
        </p:nvSpPr>
        <p:spPr>
          <a:xfrm flipV="1">
            <a:off x="686236" y="3307612"/>
            <a:ext cx="18516164" cy="246778"/>
          </a:xfrm>
          <a:prstGeom prst="rect">
            <a:avLst/>
          </a:prstGeom>
          <a:solidFill>
            <a:srgbClr val="FC672D"/>
          </a:solidFill>
          <a:ln>
            <a:noFill/>
          </a:ln>
        </p:spPr>
        <p:txBody>
          <a:bodyPr spcFirstLastPara="1" wrap="square" lIns="71425" tIns="71425" rIns="71425" bIns="71425" anchor="ctr" anchorCtr="0">
            <a:noAutofit/>
          </a:bodyPr>
          <a:lstStyle/>
          <a:p>
            <a:pPr marL="0" marR="0" lvl="0" indent="0" algn="ctr" rtl="0">
              <a:lnSpc>
                <a:spcPct val="100000"/>
              </a:lnSpc>
              <a:spcBef>
                <a:spcPts val="0"/>
              </a:spcBef>
              <a:spcAft>
                <a:spcPts val="0"/>
              </a:spcAft>
              <a:buClr>
                <a:srgbClr val="FFFFFF"/>
              </a:buClr>
              <a:buSzPts val="3600"/>
              <a:buFont typeface="Helvetica Neue"/>
              <a:buNone/>
            </a:pPr>
            <a:endParaRPr sz="3600" b="1" i="0" u="none" strike="noStrike" cap="none">
              <a:solidFill>
                <a:srgbClr val="FFFFFF"/>
              </a:solidFill>
              <a:latin typeface="Helvetica Neue"/>
              <a:ea typeface="Helvetica Neue"/>
              <a:cs typeface="Helvetica Neue"/>
              <a:sym typeface="Helvetica Neue"/>
            </a:endParaRPr>
          </a:p>
        </p:txBody>
      </p:sp>
      <p:pic>
        <p:nvPicPr>
          <p:cNvPr id="5" name="Imagen 4">
            <a:extLst>
              <a:ext uri="{FF2B5EF4-FFF2-40B4-BE49-F238E27FC236}">
                <a16:creationId xmlns="" xmlns:a16="http://schemas.microsoft.com/office/drawing/2014/main" id="{4DFE7A30-1F87-48B4-88AE-F685CB8F9BC6}"/>
              </a:ext>
            </a:extLst>
          </p:cNvPr>
          <p:cNvPicPr>
            <a:picLocks noChangeAspect="1"/>
          </p:cNvPicPr>
          <p:nvPr/>
        </p:nvPicPr>
        <p:blipFill>
          <a:blip r:embed="rId5"/>
          <a:stretch>
            <a:fillRect/>
          </a:stretch>
        </p:blipFill>
        <p:spPr>
          <a:xfrm>
            <a:off x="2264601" y="3868807"/>
            <a:ext cx="16937799" cy="11480700"/>
          </a:xfrm>
          <a:prstGeom prst="rect">
            <a:avLst/>
          </a:prstGeom>
        </p:spPr>
      </p:pic>
      <p:pic>
        <p:nvPicPr>
          <p:cNvPr id="7" name="image1.png"/>
          <p:cNvPicPr/>
          <p:nvPr/>
        </p:nvPicPr>
        <p:blipFill>
          <a:blip r:embed="rId6"/>
          <a:srcRect/>
          <a:stretch>
            <a:fillRect/>
          </a:stretch>
        </p:blipFill>
        <p:spPr>
          <a:xfrm>
            <a:off x="20812354" y="14384693"/>
            <a:ext cx="2870606" cy="1300793"/>
          </a:xfrm>
          <a:prstGeom prst="rect">
            <a:avLst/>
          </a:prstGeom>
          <a:ln/>
        </p:spPr>
      </p:pic>
      <p:sp>
        <p:nvSpPr>
          <p:cNvPr id="2" name="CuadroTexto 1"/>
          <p:cNvSpPr txBox="1"/>
          <p:nvPr/>
        </p:nvSpPr>
        <p:spPr>
          <a:xfrm>
            <a:off x="15154025" y="15057120"/>
            <a:ext cx="5206615" cy="584775"/>
          </a:xfrm>
          <a:prstGeom prst="rect">
            <a:avLst/>
          </a:prstGeom>
          <a:noFill/>
        </p:spPr>
        <p:txBody>
          <a:bodyPr wrap="square" rtlCol="0">
            <a:spAutoFit/>
          </a:bodyPr>
          <a:lstStyle/>
          <a:p>
            <a:r>
              <a:rPr lang="es-CO" sz="3200" dirty="0" smtClean="0">
                <a:hlinkClick r:id="rId4"/>
              </a:rPr>
              <a:t>Diagrama de Distribución</a:t>
            </a:r>
            <a:endParaRPr lang="es-CO" sz="1100" dirty="0"/>
          </a:p>
        </p:txBody>
      </p:sp>
    </p:spTree>
    <p:extLst>
      <p:ext uri="{BB962C8B-B14F-4D97-AF65-F5344CB8AC3E}">
        <p14:creationId xmlns:p14="http://schemas.microsoft.com/office/powerpoint/2010/main" val="244300127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8"/>
        <p:cNvGrpSpPr/>
        <p:nvPr/>
      </p:nvGrpSpPr>
      <p:grpSpPr>
        <a:xfrm>
          <a:off x="0" y="0"/>
          <a:ext cx="0" cy="0"/>
          <a:chOff x="0" y="0"/>
          <a:chExt cx="0" cy="0"/>
        </a:xfrm>
      </p:grpSpPr>
      <p:sp>
        <p:nvSpPr>
          <p:cNvPr id="69" name="Google Shape;69;p16"/>
          <p:cNvSpPr txBox="1"/>
          <p:nvPr/>
        </p:nvSpPr>
        <p:spPr>
          <a:xfrm>
            <a:off x="60960" y="92909"/>
            <a:ext cx="13144064" cy="2092235"/>
          </a:xfrm>
          <a:prstGeom prst="rect">
            <a:avLst/>
          </a:prstGeom>
          <a:noFill/>
          <a:ln>
            <a:noFill/>
          </a:ln>
        </p:spPr>
        <p:txBody>
          <a:bodyPr spcFirstLastPara="1" wrap="square" lIns="71425" tIns="71425" rIns="71425" bIns="71425" anchor="b" anchorCtr="0">
            <a:noAutofit/>
          </a:bodyPr>
          <a:lstStyle/>
          <a:p>
            <a:pPr marL="28955" marR="28955" lvl="0" indent="9651" algn="ctr" rtl="0">
              <a:lnSpc>
                <a:spcPct val="80000"/>
              </a:lnSpc>
              <a:spcBef>
                <a:spcPts val="0"/>
              </a:spcBef>
              <a:spcAft>
                <a:spcPts val="0"/>
              </a:spcAft>
              <a:buClr>
                <a:srgbClr val="434343"/>
              </a:buClr>
              <a:buSzPts val="16796"/>
              <a:buFont typeface="Calibri"/>
              <a:buNone/>
            </a:pPr>
            <a:r>
              <a:rPr lang="es-CO" sz="8000" b="1" dirty="0" smtClean="0">
                <a:solidFill>
                  <a:srgbClr val="434343"/>
                </a:solidFill>
                <a:latin typeface="Calibri"/>
                <a:sym typeface="Calibri"/>
              </a:rPr>
              <a:t>Control de Versiones- </a:t>
            </a:r>
            <a:r>
              <a:rPr lang="es-CO" sz="8000" b="1" dirty="0" err="1" smtClean="0">
                <a:solidFill>
                  <a:srgbClr val="434343"/>
                </a:solidFill>
                <a:latin typeface="Calibri"/>
                <a:sym typeface="Calibri"/>
              </a:rPr>
              <a:t>Git</a:t>
            </a:r>
            <a:r>
              <a:rPr lang="es-CO" sz="8000" b="1" dirty="0" smtClean="0">
                <a:solidFill>
                  <a:srgbClr val="434343"/>
                </a:solidFill>
                <a:latin typeface="Calibri"/>
                <a:sym typeface="Calibri"/>
              </a:rPr>
              <a:t> Hub</a:t>
            </a:r>
            <a:endParaRPr lang="es-CO" sz="800" dirty="0"/>
          </a:p>
        </p:txBody>
      </p:sp>
      <p:sp>
        <p:nvSpPr>
          <p:cNvPr id="70" name="Google Shape;70;p16"/>
          <p:cNvSpPr/>
          <p:nvPr/>
        </p:nvSpPr>
        <p:spPr>
          <a:xfrm flipV="1">
            <a:off x="399972" y="2092235"/>
            <a:ext cx="18516164" cy="246778"/>
          </a:xfrm>
          <a:prstGeom prst="rect">
            <a:avLst/>
          </a:prstGeom>
          <a:solidFill>
            <a:srgbClr val="FC672D"/>
          </a:solidFill>
          <a:ln>
            <a:noFill/>
          </a:ln>
        </p:spPr>
        <p:txBody>
          <a:bodyPr spcFirstLastPara="1" wrap="square" lIns="71425" tIns="71425" rIns="71425" bIns="71425" anchor="ctr" anchorCtr="0">
            <a:noAutofit/>
          </a:bodyPr>
          <a:lstStyle/>
          <a:p>
            <a:pPr marL="0" marR="0" lvl="0" indent="0" algn="ctr" rtl="0">
              <a:lnSpc>
                <a:spcPct val="100000"/>
              </a:lnSpc>
              <a:spcBef>
                <a:spcPts val="0"/>
              </a:spcBef>
              <a:spcAft>
                <a:spcPts val="0"/>
              </a:spcAft>
              <a:buClr>
                <a:srgbClr val="FFFFFF"/>
              </a:buClr>
              <a:buSzPts val="3600"/>
              <a:buFont typeface="Helvetica Neue"/>
              <a:buNone/>
            </a:pPr>
            <a:endParaRPr sz="3600" b="1" i="0" u="none" strike="noStrike" cap="none">
              <a:solidFill>
                <a:srgbClr val="FFFFFF"/>
              </a:solidFill>
              <a:latin typeface="Helvetica Neue"/>
              <a:ea typeface="Helvetica Neue"/>
              <a:cs typeface="Helvetica Neue"/>
              <a:sym typeface="Helvetica Neue"/>
            </a:endParaRPr>
          </a:p>
        </p:txBody>
      </p:sp>
      <p:pic>
        <p:nvPicPr>
          <p:cNvPr id="7" name="image1.png"/>
          <p:cNvPicPr/>
          <p:nvPr/>
        </p:nvPicPr>
        <p:blipFill>
          <a:blip r:embed="rId4"/>
          <a:srcRect/>
          <a:stretch>
            <a:fillRect/>
          </a:stretch>
        </p:blipFill>
        <p:spPr>
          <a:xfrm>
            <a:off x="20812354" y="14384693"/>
            <a:ext cx="2870606" cy="1300793"/>
          </a:xfrm>
          <a:prstGeom prst="rect">
            <a:avLst/>
          </a:prstGeom>
          <a:ln/>
        </p:spPr>
      </p:pic>
      <p:sp>
        <p:nvSpPr>
          <p:cNvPr id="2" name="CuadroTexto 1"/>
          <p:cNvSpPr txBox="1"/>
          <p:nvPr/>
        </p:nvSpPr>
        <p:spPr>
          <a:xfrm>
            <a:off x="399972" y="14977600"/>
            <a:ext cx="4232988" cy="584775"/>
          </a:xfrm>
          <a:prstGeom prst="rect">
            <a:avLst/>
          </a:prstGeom>
          <a:noFill/>
        </p:spPr>
        <p:txBody>
          <a:bodyPr wrap="square" rtlCol="0">
            <a:spAutoFit/>
          </a:bodyPr>
          <a:lstStyle/>
          <a:p>
            <a:r>
              <a:rPr lang="es-CO" sz="3200" dirty="0" smtClean="0">
                <a:hlinkClick r:id="rId5"/>
              </a:rPr>
              <a:t>Control de Versiones</a:t>
            </a:r>
            <a:endParaRPr lang="es-CO" sz="1100" dirty="0"/>
          </a:p>
        </p:txBody>
      </p:sp>
      <p:pic>
        <p:nvPicPr>
          <p:cNvPr id="3" name="Imagen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58087" y="2593406"/>
            <a:ext cx="16627194" cy="11883022"/>
          </a:xfrm>
          <a:prstGeom prst="rect">
            <a:avLst/>
          </a:prstGeom>
        </p:spPr>
      </p:pic>
    </p:spTree>
    <p:extLst>
      <p:ext uri="{BB962C8B-B14F-4D97-AF65-F5344CB8AC3E}">
        <p14:creationId xmlns:p14="http://schemas.microsoft.com/office/powerpoint/2010/main" val="365142421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8"/>
        <p:cNvGrpSpPr/>
        <p:nvPr/>
      </p:nvGrpSpPr>
      <p:grpSpPr>
        <a:xfrm>
          <a:off x="0" y="0"/>
          <a:ext cx="0" cy="0"/>
          <a:chOff x="0" y="0"/>
          <a:chExt cx="0" cy="0"/>
        </a:xfrm>
      </p:grpSpPr>
      <p:sp>
        <p:nvSpPr>
          <p:cNvPr id="69" name="Google Shape;69;p16"/>
          <p:cNvSpPr txBox="1"/>
          <p:nvPr/>
        </p:nvSpPr>
        <p:spPr>
          <a:xfrm>
            <a:off x="-1912185" y="0"/>
            <a:ext cx="13144064" cy="2092235"/>
          </a:xfrm>
          <a:prstGeom prst="rect">
            <a:avLst/>
          </a:prstGeom>
          <a:noFill/>
          <a:ln>
            <a:noFill/>
          </a:ln>
        </p:spPr>
        <p:txBody>
          <a:bodyPr spcFirstLastPara="1" wrap="square" lIns="71425" tIns="71425" rIns="71425" bIns="71425" anchor="b" anchorCtr="0">
            <a:noAutofit/>
          </a:bodyPr>
          <a:lstStyle/>
          <a:p>
            <a:pPr marL="28955" marR="28955" lvl="0" indent="9651" algn="ctr" rtl="0">
              <a:lnSpc>
                <a:spcPct val="80000"/>
              </a:lnSpc>
              <a:spcBef>
                <a:spcPts val="0"/>
              </a:spcBef>
              <a:spcAft>
                <a:spcPts val="0"/>
              </a:spcAft>
              <a:buClr>
                <a:srgbClr val="434343"/>
              </a:buClr>
              <a:buSzPts val="16796"/>
              <a:buFont typeface="Calibri"/>
              <a:buNone/>
            </a:pPr>
            <a:r>
              <a:rPr lang="es-CO" sz="8000" b="1" dirty="0" smtClean="0">
                <a:solidFill>
                  <a:srgbClr val="434343"/>
                </a:solidFill>
                <a:latin typeface="Calibri"/>
                <a:sym typeface="Calibri"/>
              </a:rPr>
              <a:t>Diagrama </a:t>
            </a:r>
            <a:r>
              <a:rPr lang="en-US" sz="8000" b="1" dirty="0" smtClean="0">
                <a:solidFill>
                  <a:srgbClr val="434343"/>
                </a:solidFill>
                <a:latin typeface="Calibri"/>
                <a:sym typeface="Calibri"/>
              </a:rPr>
              <a:t>de Gantt</a:t>
            </a:r>
            <a:endParaRPr sz="800" dirty="0"/>
          </a:p>
        </p:txBody>
      </p:sp>
      <p:sp>
        <p:nvSpPr>
          <p:cNvPr id="70" name="Google Shape;70;p16"/>
          <p:cNvSpPr/>
          <p:nvPr/>
        </p:nvSpPr>
        <p:spPr>
          <a:xfrm flipV="1">
            <a:off x="399972" y="2092235"/>
            <a:ext cx="18516164" cy="246778"/>
          </a:xfrm>
          <a:prstGeom prst="rect">
            <a:avLst/>
          </a:prstGeom>
          <a:solidFill>
            <a:srgbClr val="FC672D"/>
          </a:solidFill>
          <a:ln>
            <a:noFill/>
          </a:ln>
        </p:spPr>
        <p:txBody>
          <a:bodyPr spcFirstLastPara="1" wrap="square" lIns="71425" tIns="71425" rIns="71425" bIns="71425" anchor="ctr" anchorCtr="0">
            <a:noAutofit/>
          </a:bodyPr>
          <a:lstStyle/>
          <a:p>
            <a:pPr marL="0" marR="0" lvl="0" indent="0" algn="ctr" rtl="0">
              <a:lnSpc>
                <a:spcPct val="100000"/>
              </a:lnSpc>
              <a:spcBef>
                <a:spcPts val="0"/>
              </a:spcBef>
              <a:spcAft>
                <a:spcPts val="0"/>
              </a:spcAft>
              <a:buClr>
                <a:srgbClr val="FFFFFF"/>
              </a:buClr>
              <a:buSzPts val="3600"/>
              <a:buFont typeface="Helvetica Neue"/>
              <a:buNone/>
            </a:pPr>
            <a:endParaRPr sz="3600" b="1" i="0" u="none" strike="noStrike" cap="none">
              <a:solidFill>
                <a:srgbClr val="FFFFFF"/>
              </a:solidFill>
              <a:latin typeface="Helvetica Neue"/>
              <a:ea typeface="Helvetica Neue"/>
              <a:cs typeface="Helvetica Neue"/>
              <a:sym typeface="Helvetica Neue"/>
            </a:endParaRPr>
          </a:p>
        </p:txBody>
      </p:sp>
      <p:pic>
        <p:nvPicPr>
          <p:cNvPr id="7" name="image1.png"/>
          <p:cNvPicPr/>
          <p:nvPr/>
        </p:nvPicPr>
        <p:blipFill>
          <a:blip r:embed="rId4"/>
          <a:srcRect/>
          <a:stretch>
            <a:fillRect/>
          </a:stretch>
        </p:blipFill>
        <p:spPr>
          <a:xfrm>
            <a:off x="20812354" y="14384693"/>
            <a:ext cx="2870606" cy="1300793"/>
          </a:xfrm>
          <a:prstGeom prst="rect">
            <a:avLst/>
          </a:prstGeom>
          <a:ln/>
        </p:spPr>
      </p:pic>
      <p:sp>
        <p:nvSpPr>
          <p:cNvPr id="2" name="CuadroTexto 1"/>
          <p:cNvSpPr txBox="1"/>
          <p:nvPr/>
        </p:nvSpPr>
        <p:spPr>
          <a:xfrm>
            <a:off x="0" y="15040114"/>
            <a:ext cx="4067503" cy="584775"/>
          </a:xfrm>
          <a:prstGeom prst="rect">
            <a:avLst/>
          </a:prstGeom>
          <a:noFill/>
        </p:spPr>
        <p:txBody>
          <a:bodyPr wrap="square" rtlCol="0">
            <a:spAutoFit/>
          </a:bodyPr>
          <a:lstStyle/>
          <a:p>
            <a:r>
              <a:rPr lang="es-CO" sz="3200" dirty="0" smtClean="0">
                <a:hlinkClick r:id="rId5"/>
              </a:rPr>
              <a:t>Diagrama de Gantt</a:t>
            </a:r>
            <a:endParaRPr lang="es-CO" sz="1100" dirty="0"/>
          </a:p>
        </p:txBody>
      </p:sp>
      <p:pic>
        <p:nvPicPr>
          <p:cNvPr id="4" name="Imagen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33233" y="3524280"/>
            <a:ext cx="21581675" cy="9971127"/>
          </a:xfrm>
          <a:prstGeom prst="rect">
            <a:avLst/>
          </a:prstGeom>
        </p:spPr>
      </p:pic>
      <p:sp>
        <p:nvSpPr>
          <p:cNvPr id="8" name="CuadroTexto 7"/>
          <p:cNvSpPr txBox="1"/>
          <p:nvPr/>
        </p:nvSpPr>
        <p:spPr>
          <a:xfrm>
            <a:off x="4067503" y="15040114"/>
            <a:ext cx="2303836" cy="584775"/>
          </a:xfrm>
          <a:prstGeom prst="rect">
            <a:avLst/>
          </a:prstGeom>
          <a:noFill/>
        </p:spPr>
        <p:txBody>
          <a:bodyPr wrap="none" rtlCol="0">
            <a:spAutoFit/>
          </a:bodyPr>
          <a:lstStyle/>
          <a:p>
            <a:r>
              <a:rPr lang="es-CO" sz="3200" dirty="0" smtClean="0">
                <a:hlinkClick r:id="rId7"/>
              </a:rPr>
              <a:t>Gantt Excel</a:t>
            </a:r>
            <a:endParaRPr lang="es-CO" sz="1100" dirty="0"/>
          </a:p>
        </p:txBody>
      </p:sp>
      <p:pic>
        <p:nvPicPr>
          <p:cNvPr id="3" name="Imagen 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604061" y="5581117"/>
            <a:ext cx="10297962" cy="2638793"/>
          </a:xfrm>
          <a:prstGeom prst="rect">
            <a:avLst/>
          </a:prstGeom>
        </p:spPr>
      </p:pic>
    </p:spTree>
    <p:extLst>
      <p:ext uri="{BB962C8B-B14F-4D97-AF65-F5344CB8AC3E}">
        <p14:creationId xmlns:p14="http://schemas.microsoft.com/office/powerpoint/2010/main" val="297704004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8"/>
        <p:cNvGrpSpPr/>
        <p:nvPr/>
      </p:nvGrpSpPr>
      <p:grpSpPr>
        <a:xfrm>
          <a:off x="0" y="0"/>
          <a:ext cx="0" cy="0"/>
          <a:chOff x="0" y="0"/>
          <a:chExt cx="0" cy="0"/>
        </a:xfrm>
      </p:grpSpPr>
      <p:sp>
        <p:nvSpPr>
          <p:cNvPr id="69" name="Google Shape;69;p16"/>
          <p:cNvSpPr txBox="1"/>
          <p:nvPr/>
        </p:nvSpPr>
        <p:spPr>
          <a:xfrm>
            <a:off x="-1912185" y="0"/>
            <a:ext cx="13144064" cy="2092235"/>
          </a:xfrm>
          <a:prstGeom prst="rect">
            <a:avLst/>
          </a:prstGeom>
          <a:noFill/>
          <a:ln>
            <a:noFill/>
          </a:ln>
        </p:spPr>
        <p:txBody>
          <a:bodyPr spcFirstLastPara="1" wrap="square" lIns="71425" tIns="71425" rIns="71425" bIns="71425" anchor="b" anchorCtr="0">
            <a:noAutofit/>
          </a:bodyPr>
          <a:lstStyle/>
          <a:p>
            <a:pPr marL="28955" marR="28955" lvl="0" indent="9651" algn="ctr" rtl="0">
              <a:lnSpc>
                <a:spcPct val="80000"/>
              </a:lnSpc>
              <a:spcBef>
                <a:spcPts val="0"/>
              </a:spcBef>
              <a:spcAft>
                <a:spcPts val="0"/>
              </a:spcAft>
              <a:buClr>
                <a:srgbClr val="434343"/>
              </a:buClr>
              <a:buSzPts val="16796"/>
              <a:buFont typeface="Calibri"/>
              <a:buNone/>
            </a:pPr>
            <a:r>
              <a:rPr lang="es-CO" sz="8000" b="1" dirty="0" smtClean="0">
                <a:solidFill>
                  <a:srgbClr val="434343"/>
                </a:solidFill>
                <a:latin typeface="Calibri"/>
                <a:sym typeface="Calibri"/>
              </a:rPr>
              <a:t>Diagrama </a:t>
            </a:r>
            <a:r>
              <a:rPr lang="en-US" sz="8000" b="1" dirty="0" smtClean="0">
                <a:solidFill>
                  <a:srgbClr val="434343"/>
                </a:solidFill>
                <a:latin typeface="Calibri"/>
                <a:sym typeface="Calibri"/>
              </a:rPr>
              <a:t>de Gantt</a:t>
            </a:r>
            <a:endParaRPr sz="800" dirty="0"/>
          </a:p>
        </p:txBody>
      </p:sp>
      <p:sp>
        <p:nvSpPr>
          <p:cNvPr id="70" name="Google Shape;70;p16"/>
          <p:cNvSpPr/>
          <p:nvPr/>
        </p:nvSpPr>
        <p:spPr>
          <a:xfrm flipV="1">
            <a:off x="399972" y="2092235"/>
            <a:ext cx="18516164" cy="246778"/>
          </a:xfrm>
          <a:prstGeom prst="rect">
            <a:avLst/>
          </a:prstGeom>
          <a:solidFill>
            <a:srgbClr val="FC672D"/>
          </a:solidFill>
          <a:ln>
            <a:noFill/>
          </a:ln>
        </p:spPr>
        <p:txBody>
          <a:bodyPr spcFirstLastPara="1" wrap="square" lIns="71425" tIns="71425" rIns="71425" bIns="71425" anchor="ctr" anchorCtr="0">
            <a:noAutofit/>
          </a:bodyPr>
          <a:lstStyle/>
          <a:p>
            <a:pPr marL="0" marR="0" lvl="0" indent="0" algn="ctr" rtl="0">
              <a:lnSpc>
                <a:spcPct val="100000"/>
              </a:lnSpc>
              <a:spcBef>
                <a:spcPts val="0"/>
              </a:spcBef>
              <a:spcAft>
                <a:spcPts val="0"/>
              </a:spcAft>
              <a:buClr>
                <a:srgbClr val="FFFFFF"/>
              </a:buClr>
              <a:buSzPts val="3600"/>
              <a:buFont typeface="Helvetica Neue"/>
              <a:buNone/>
            </a:pPr>
            <a:endParaRPr sz="3600" b="1" i="0" u="none" strike="noStrike" cap="none">
              <a:solidFill>
                <a:srgbClr val="FFFFFF"/>
              </a:solidFill>
              <a:latin typeface="Helvetica Neue"/>
              <a:ea typeface="Helvetica Neue"/>
              <a:cs typeface="Helvetica Neue"/>
              <a:sym typeface="Helvetica Neue"/>
            </a:endParaRPr>
          </a:p>
        </p:txBody>
      </p:sp>
      <p:pic>
        <p:nvPicPr>
          <p:cNvPr id="7" name="image1.png"/>
          <p:cNvPicPr/>
          <p:nvPr/>
        </p:nvPicPr>
        <p:blipFill>
          <a:blip r:embed="rId4"/>
          <a:srcRect/>
          <a:stretch>
            <a:fillRect/>
          </a:stretch>
        </p:blipFill>
        <p:spPr>
          <a:xfrm>
            <a:off x="20812354" y="14384693"/>
            <a:ext cx="2870606" cy="1300793"/>
          </a:xfrm>
          <a:prstGeom prst="rect">
            <a:avLst/>
          </a:prstGeom>
          <a:ln/>
        </p:spPr>
      </p:pic>
      <p:sp>
        <p:nvSpPr>
          <p:cNvPr id="2" name="CuadroTexto 1"/>
          <p:cNvSpPr txBox="1"/>
          <p:nvPr/>
        </p:nvSpPr>
        <p:spPr>
          <a:xfrm>
            <a:off x="0" y="15040114"/>
            <a:ext cx="4067503" cy="584775"/>
          </a:xfrm>
          <a:prstGeom prst="rect">
            <a:avLst/>
          </a:prstGeom>
          <a:noFill/>
        </p:spPr>
        <p:txBody>
          <a:bodyPr wrap="square" rtlCol="0">
            <a:spAutoFit/>
          </a:bodyPr>
          <a:lstStyle/>
          <a:p>
            <a:r>
              <a:rPr lang="es-CO" sz="3200" dirty="0" smtClean="0">
                <a:hlinkClick r:id="rId5"/>
              </a:rPr>
              <a:t>Diagrama de Gantt</a:t>
            </a:r>
            <a:endParaRPr lang="es-CO" sz="1100" dirty="0"/>
          </a:p>
        </p:txBody>
      </p:sp>
      <p:sp>
        <p:nvSpPr>
          <p:cNvPr id="8" name="CuadroTexto 7"/>
          <p:cNvSpPr txBox="1"/>
          <p:nvPr/>
        </p:nvSpPr>
        <p:spPr>
          <a:xfrm>
            <a:off x="4067503" y="15040114"/>
            <a:ext cx="2303836" cy="584775"/>
          </a:xfrm>
          <a:prstGeom prst="rect">
            <a:avLst/>
          </a:prstGeom>
          <a:noFill/>
        </p:spPr>
        <p:txBody>
          <a:bodyPr wrap="none" rtlCol="0">
            <a:spAutoFit/>
          </a:bodyPr>
          <a:lstStyle/>
          <a:p>
            <a:r>
              <a:rPr lang="es-CO" sz="3200" dirty="0" smtClean="0">
                <a:hlinkClick r:id="rId6"/>
              </a:rPr>
              <a:t>Gantt Excel</a:t>
            </a:r>
            <a:endParaRPr lang="es-CO" sz="1100" dirty="0"/>
          </a:p>
        </p:txBody>
      </p:sp>
      <p:pic>
        <p:nvPicPr>
          <p:cNvPr id="3" name="Imagen 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99972" y="4907992"/>
            <a:ext cx="23436722" cy="6005524"/>
          </a:xfrm>
          <a:prstGeom prst="rect">
            <a:avLst/>
          </a:prstGeom>
        </p:spPr>
      </p:pic>
    </p:spTree>
    <p:extLst>
      <p:ext uri="{BB962C8B-B14F-4D97-AF65-F5344CB8AC3E}">
        <p14:creationId xmlns:p14="http://schemas.microsoft.com/office/powerpoint/2010/main" val="114724851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8"/>
        <p:cNvGrpSpPr/>
        <p:nvPr/>
      </p:nvGrpSpPr>
      <p:grpSpPr>
        <a:xfrm>
          <a:off x="0" y="0"/>
          <a:ext cx="0" cy="0"/>
          <a:chOff x="0" y="0"/>
          <a:chExt cx="0" cy="0"/>
        </a:xfrm>
      </p:grpSpPr>
      <p:sp>
        <p:nvSpPr>
          <p:cNvPr id="69" name="Google Shape;69;p16"/>
          <p:cNvSpPr txBox="1"/>
          <p:nvPr/>
        </p:nvSpPr>
        <p:spPr>
          <a:xfrm>
            <a:off x="-1912185" y="0"/>
            <a:ext cx="13144064" cy="2092235"/>
          </a:xfrm>
          <a:prstGeom prst="rect">
            <a:avLst/>
          </a:prstGeom>
          <a:noFill/>
          <a:ln>
            <a:noFill/>
          </a:ln>
        </p:spPr>
        <p:txBody>
          <a:bodyPr spcFirstLastPara="1" wrap="square" lIns="71425" tIns="71425" rIns="71425" bIns="71425" anchor="b" anchorCtr="0">
            <a:noAutofit/>
          </a:bodyPr>
          <a:lstStyle/>
          <a:p>
            <a:pPr marL="28955" marR="28955" lvl="0" indent="9651" algn="ctr" rtl="0">
              <a:lnSpc>
                <a:spcPct val="80000"/>
              </a:lnSpc>
              <a:spcBef>
                <a:spcPts val="0"/>
              </a:spcBef>
              <a:spcAft>
                <a:spcPts val="0"/>
              </a:spcAft>
              <a:buClr>
                <a:srgbClr val="434343"/>
              </a:buClr>
              <a:buSzPts val="16796"/>
              <a:buFont typeface="Calibri"/>
              <a:buNone/>
            </a:pPr>
            <a:r>
              <a:rPr lang="es-CO" sz="8000" b="1" dirty="0" smtClean="0">
                <a:solidFill>
                  <a:srgbClr val="434343"/>
                </a:solidFill>
                <a:latin typeface="Calibri"/>
                <a:sym typeface="Calibri"/>
              </a:rPr>
              <a:t>Informes de Gantt</a:t>
            </a:r>
            <a:endParaRPr lang="es-CO" sz="800" dirty="0"/>
          </a:p>
        </p:txBody>
      </p:sp>
      <p:sp>
        <p:nvSpPr>
          <p:cNvPr id="70" name="Google Shape;70;p16"/>
          <p:cNvSpPr/>
          <p:nvPr/>
        </p:nvSpPr>
        <p:spPr>
          <a:xfrm flipV="1">
            <a:off x="399972" y="2092235"/>
            <a:ext cx="18516164" cy="246778"/>
          </a:xfrm>
          <a:prstGeom prst="rect">
            <a:avLst/>
          </a:prstGeom>
          <a:solidFill>
            <a:srgbClr val="FC672D"/>
          </a:solidFill>
          <a:ln>
            <a:noFill/>
          </a:ln>
        </p:spPr>
        <p:txBody>
          <a:bodyPr spcFirstLastPara="1" wrap="square" lIns="71425" tIns="71425" rIns="71425" bIns="71425" anchor="ctr" anchorCtr="0">
            <a:noAutofit/>
          </a:bodyPr>
          <a:lstStyle/>
          <a:p>
            <a:pPr marL="0" marR="0" lvl="0" indent="0" algn="ctr" rtl="0">
              <a:lnSpc>
                <a:spcPct val="100000"/>
              </a:lnSpc>
              <a:spcBef>
                <a:spcPts val="0"/>
              </a:spcBef>
              <a:spcAft>
                <a:spcPts val="0"/>
              </a:spcAft>
              <a:buClr>
                <a:srgbClr val="FFFFFF"/>
              </a:buClr>
              <a:buSzPts val="3600"/>
              <a:buFont typeface="Helvetica Neue"/>
              <a:buNone/>
            </a:pPr>
            <a:endParaRPr sz="3600" b="1" i="0" u="none" strike="noStrike" cap="none">
              <a:solidFill>
                <a:srgbClr val="FFFFFF"/>
              </a:solidFill>
              <a:latin typeface="Helvetica Neue"/>
              <a:ea typeface="Helvetica Neue"/>
              <a:cs typeface="Helvetica Neue"/>
              <a:sym typeface="Helvetica Neue"/>
            </a:endParaRPr>
          </a:p>
        </p:txBody>
      </p:sp>
      <p:pic>
        <p:nvPicPr>
          <p:cNvPr id="7" name="image1.png"/>
          <p:cNvPicPr/>
          <p:nvPr/>
        </p:nvPicPr>
        <p:blipFill>
          <a:blip r:embed="rId4"/>
          <a:srcRect/>
          <a:stretch>
            <a:fillRect/>
          </a:stretch>
        </p:blipFill>
        <p:spPr>
          <a:xfrm>
            <a:off x="20812354" y="14384693"/>
            <a:ext cx="2870606" cy="1300793"/>
          </a:xfrm>
          <a:prstGeom prst="rect">
            <a:avLst/>
          </a:prstGeom>
          <a:ln/>
        </p:spPr>
      </p:pic>
      <p:sp>
        <p:nvSpPr>
          <p:cNvPr id="2" name="CuadroTexto 1"/>
          <p:cNvSpPr txBox="1"/>
          <p:nvPr/>
        </p:nvSpPr>
        <p:spPr>
          <a:xfrm>
            <a:off x="0" y="15016529"/>
            <a:ext cx="2182008" cy="707886"/>
          </a:xfrm>
          <a:prstGeom prst="rect">
            <a:avLst/>
          </a:prstGeom>
          <a:noFill/>
        </p:spPr>
        <p:txBody>
          <a:bodyPr wrap="none" rtlCol="0">
            <a:spAutoFit/>
          </a:bodyPr>
          <a:lstStyle/>
          <a:p>
            <a:r>
              <a:rPr lang="es-CO" sz="4000" dirty="0" smtClean="0">
                <a:hlinkClick r:id="rId5"/>
              </a:rPr>
              <a:t>Informes</a:t>
            </a:r>
            <a:endParaRPr lang="es-CO" dirty="0"/>
          </a:p>
        </p:txBody>
      </p:sp>
      <p:pic>
        <p:nvPicPr>
          <p:cNvPr id="8" name="Imagen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303897" y="10173027"/>
            <a:ext cx="7354920" cy="5246574"/>
          </a:xfrm>
          <a:prstGeom prst="rect">
            <a:avLst/>
          </a:prstGeom>
        </p:spPr>
      </p:pic>
      <p:sp>
        <p:nvSpPr>
          <p:cNvPr id="3" name="CuadroTexto 2"/>
          <p:cNvSpPr txBox="1"/>
          <p:nvPr/>
        </p:nvSpPr>
        <p:spPr>
          <a:xfrm>
            <a:off x="13457434" y="9708993"/>
            <a:ext cx="4119907" cy="523220"/>
          </a:xfrm>
          <a:prstGeom prst="rect">
            <a:avLst/>
          </a:prstGeom>
          <a:noFill/>
        </p:spPr>
        <p:txBody>
          <a:bodyPr wrap="square" rtlCol="0">
            <a:spAutoFit/>
          </a:bodyPr>
          <a:lstStyle/>
          <a:p>
            <a:r>
              <a:rPr lang="es-CO" sz="2800" dirty="0" smtClean="0"/>
              <a:t>Inf.Recursos Humanos</a:t>
            </a:r>
            <a:endParaRPr lang="es-CO" sz="2000" dirty="0"/>
          </a:p>
        </p:txBody>
      </p:sp>
      <p:pic>
        <p:nvPicPr>
          <p:cNvPr id="10" name="Imagen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653037" y="3252544"/>
            <a:ext cx="9848608" cy="6006952"/>
          </a:xfrm>
          <a:prstGeom prst="rect">
            <a:avLst/>
          </a:prstGeom>
        </p:spPr>
      </p:pic>
      <p:pic>
        <p:nvPicPr>
          <p:cNvPr id="11" name="Imagen 1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56458" y="4984061"/>
            <a:ext cx="11794944" cy="7140642"/>
          </a:xfrm>
          <a:prstGeom prst="rect">
            <a:avLst/>
          </a:prstGeom>
        </p:spPr>
      </p:pic>
    </p:spTree>
    <p:extLst>
      <p:ext uri="{BB962C8B-B14F-4D97-AF65-F5344CB8AC3E}">
        <p14:creationId xmlns:p14="http://schemas.microsoft.com/office/powerpoint/2010/main" val="307948978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8"/>
        <p:cNvGrpSpPr/>
        <p:nvPr/>
      </p:nvGrpSpPr>
      <p:grpSpPr>
        <a:xfrm>
          <a:off x="0" y="0"/>
          <a:ext cx="0" cy="0"/>
          <a:chOff x="0" y="0"/>
          <a:chExt cx="0" cy="0"/>
        </a:xfrm>
      </p:grpSpPr>
      <p:sp>
        <p:nvSpPr>
          <p:cNvPr id="69" name="Google Shape;69;p16"/>
          <p:cNvSpPr txBox="1"/>
          <p:nvPr/>
        </p:nvSpPr>
        <p:spPr>
          <a:xfrm>
            <a:off x="-2978985" y="222235"/>
            <a:ext cx="13144064" cy="2092235"/>
          </a:xfrm>
          <a:prstGeom prst="rect">
            <a:avLst/>
          </a:prstGeom>
          <a:noFill/>
          <a:ln>
            <a:noFill/>
          </a:ln>
        </p:spPr>
        <p:txBody>
          <a:bodyPr spcFirstLastPara="1" wrap="square" lIns="71425" tIns="71425" rIns="71425" bIns="71425" anchor="b" anchorCtr="0">
            <a:noAutofit/>
          </a:bodyPr>
          <a:lstStyle/>
          <a:p>
            <a:pPr marL="28955" marR="28955" lvl="0" indent="9651" algn="ctr" rtl="0">
              <a:lnSpc>
                <a:spcPct val="80000"/>
              </a:lnSpc>
              <a:spcBef>
                <a:spcPts val="0"/>
              </a:spcBef>
              <a:spcAft>
                <a:spcPts val="0"/>
              </a:spcAft>
              <a:buClr>
                <a:srgbClr val="434343"/>
              </a:buClr>
              <a:buSzPts val="16796"/>
              <a:buFont typeface="Calibri"/>
              <a:buNone/>
            </a:pPr>
            <a:r>
              <a:rPr lang="es-CO" sz="8000" b="1" dirty="0" smtClean="0">
                <a:solidFill>
                  <a:srgbClr val="434343"/>
                </a:solidFill>
                <a:latin typeface="Calibri"/>
                <a:sym typeface="Calibri"/>
              </a:rPr>
              <a:t>Base de Datos</a:t>
            </a:r>
            <a:endParaRPr lang="es-CO" sz="800" dirty="0"/>
          </a:p>
        </p:txBody>
      </p:sp>
      <p:sp>
        <p:nvSpPr>
          <p:cNvPr id="70" name="Google Shape;70;p16"/>
          <p:cNvSpPr/>
          <p:nvPr/>
        </p:nvSpPr>
        <p:spPr>
          <a:xfrm flipV="1">
            <a:off x="399972" y="2092235"/>
            <a:ext cx="18516164" cy="246778"/>
          </a:xfrm>
          <a:prstGeom prst="rect">
            <a:avLst/>
          </a:prstGeom>
          <a:solidFill>
            <a:srgbClr val="FC672D"/>
          </a:solidFill>
          <a:ln>
            <a:noFill/>
          </a:ln>
        </p:spPr>
        <p:txBody>
          <a:bodyPr spcFirstLastPara="1" wrap="square" lIns="71425" tIns="71425" rIns="71425" bIns="71425" anchor="ctr" anchorCtr="0">
            <a:noAutofit/>
          </a:bodyPr>
          <a:lstStyle/>
          <a:p>
            <a:pPr marL="0" marR="0" lvl="0" indent="0" algn="ctr" rtl="0">
              <a:lnSpc>
                <a:spcPct val="100000"/>
              </a:lnSpc>
              <a:spcBef>
                <a:spcPts val="0"/>
              </a:spcBef>
              <a:spcAft>
                <a:spcPts val="0"/>
              </a:spcAft>
              <a:buClr>
                <a:srgbClr val="FFFFFF"/>
              </a:buClr>
              <a:buSzPts val="3600"/>
              <a:buFont typeface="Helvetica Neue"/>
              <a:buNone/>
            </a:pPr>
            <a:endParaRPr sz="3600" b="1" i="0" u="none" strike="noStrike" cap="none">
              <a:solidFill>
                <a:srgbClr val="FFFFFF"/>
              </a:solidFill>
              <a:latin typeface="Helvetica Neue"/>
              <a:ea typeface="Helvetica Neue"/>
              <a:cs typeface="Helvetica Neue"/>
              <a:sym typeface="Helvetica Neue"/>
            </a:endParaRPr>
          </a:p>
        </p:txBody>
      </p:sp>
      <p:pic>
        <p:nvPicPr>
          <p:cNvPr id="7" name="image1.png"/>
          <p:cNvPicPr/>
          <p:nvPr/>
        </p:nvPicPr>
        <p:blipFill>
          <a:blip r:embed="rId4"/>
          <a:srcRect/>
          <a:stretch>
            <a:fillRect/>
          </a:stretch>
        </p:blipFill>
        <p:spPr>
          <a:xfrm>
            <a:off x="20812354" y="14384693"/>
            <a:ext cx="2870606" cy="1300793"/>
          </a:xfrm>
          <a:prstGeom prst="rect">
            <a:avLst/>
          </a:prstGeom>
          <a:ln/>
        </p:spPr>
      </p:pic>
      <p:sp>
        <p:nvSpPr>
          <p:cNvPr id="2" name="CuadroTexto 1"/>
          <p:cNvSpPr txBox="1"/>
          <p:nvPr/>
        </p:nvSpPr>
        <p:spPr>
          <a:xfrm>
            <a:off x="399972" y="14977600"/>
            <a:ext cx="1039067" cy="707886"/>
          </a:xfrm>
          <a:prstGeom prst="rect">
            <a:avLst/>
          </a:prstGeom>
          <a:noFill/>
        </p:spPr>
        <p:txBody>
          <a:bodyPr wrap="none" rtlCol="0">
            <a:spAutoFit/>
          </a:bodyPr>
          <a:lstStyle/>
          <a:p>
            <a:r>
              <a:rPr lang="es-CO" sz="4000" dirty="0" smtClean="0">
                <a:hlinkClick r:id="rId5"/>
              </a:rPr>
              <a:t>B.D</a:t>
            </a:r>
            <a:endParaRPr lang="es-CO" dirty="0"/>
          </a:p>
        </p:txBody>
      </p:sp>
      <p:pic>
        <p:nvPicPr>
          <p:cNvPr id="8" name="Imagen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9972" y="3355352"/>
            <a:ext cx="23117765" cy="10581366"/>
          </a:xfrm>
          <a:prstGeom prst="rect">
            <a:avLst/>
          </a:prstGeom>
        </p:spPr>
      </p:pic>
    </p:spTree>
    <p:extLst>
      <p:ext uri="{BB962C8B-B14F-4D97-AF65-F5344CB8AC3E}">
        <p14:creationId xmlns:p14="http://schemas.microsoft.com/office/powerpoint/2010/main" val="324729996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4"/>
        <p:cNvGrpSpPr/>
        <p:nvPr/>
      </p:nvGrpSpPr>
      <p:grpSpPr>
        <a:xfrm>
          <a:off x="0" y="0"/>
          <a:ext cx="0" cy="0"/>
          <a:chOff x="0" y="0"/>
          <a:chExt cx="0" cy="0"/>
        </a:xfrm>
      </p:grpSpPr>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8"/>
        <p:cNvGrpSpPr/>
        <p:nvPr/>
      </p:nvGrpSpPr>
      <p:grpSpPr>
        <a:xfrm>
          <a:off x="0" y="0"/>
          <a:ext cx="0" cy="0"/>
          <a:chOff x="0" y="0"/>
          <a:chExt cx="0" cy="0"/>
        </a:xfrm>
      </p:grpSpPr>
      <p:sp>
        <p:nvSpPr>
          <p:cNvPr id="69" name="Google Shape;69;p16"/>
          <p:cNvSpPr txBox="1"/>
          <p:nvPr/>
        </p:nvSpPr>
        <p:spPr>
          <a:xfrm>
            <a:off x="259516" y="424366"/>
            <a:ext cx="10423724" cy="1968846"/>
          </a:xfrm>
          <a:prstGeom prst="rect">
            <a:avLst/>
          </a:prstGeom>
          <a:noFill/>
          <a:ln>
            <a:noFill/>
          </a:ln>
        </p:spPr>
        <p:txBody>
          <a:bodyPr spcFirstLastPara="1" wrap="square" lIns="71425" tIns="71425" rIns="71425" bIns="71425" anchor="b" anchorCtr="0">
            <a:noAutofit/>
          </a:bodyPr>
          <a:lstStyle/>
          <a:p>
            <a:pPr marL="28955" marR="28955" lvl="0" indent="9651" algn="ctr" rtl="0">
              <a:lnSpc>
                <a:spcPct val="80000"/>
              </a:lnSpc>
              <a:spcBef>
                <a:spcPts val="0"/>
              </a:spcBef>
              <a:spcAft>
                <a:spcPts val="0"/>
              </a:spcAft>
              <a:buClr>
                <a:srgbClr val="434343"/>
              </a:buClr>
              <a:buSzPts val="16796"/>
              <a:buFont typeface="Calibri"/>
              <a:buNone/>
            </a:pPr>
            <a:r>
              <a:rPr lang="en-US" sz="9800" b="1" dirty="0" err="1" smtClean="0">
                <a:solidFill>
                  <a:srgbClr val="434343"/>
                </a:solidFill>
                <a:latin typeface="Calibri"/>
                <a:sym typeface="Calibri"/>
              </a:rPr>
              <a:t>Tabla</a:t>
            </a:r>
            <a:r>
              <a:rPr lang="en-US" sz="9800" b="1" dirty="0" smtClean="0">
                <a:solidFill>
                  <a:srgbClr val="434343"/>
                </a:solidFill>
                <a:latin typeface="Calibri"/>
                <a:sym typeface="Calibri"/>
              </a:rPr>
              <a:t> de </a:t>
            </a:r>
            <a:r>
              <a:rPr lang="en-US" sz="9800" b="1" dirty="0" err="1" smtClean="0">
                <a:solidFill>
                  <a:srgbClr val="434343"/>
                </a:solidFill>
                <a:latin typeface="Calibri"/>
                <a:sym typeface="Calibri"/>
              </a:rPr>
              <a:t>Contenido</a:t>
            </a:r>
            <a:endParaRPr sz="1050" dirty="0"/>
          </a:p>
        </p:txBody>
      </p:sp>
      <p:sp>
        <p:nvSpPr>
          <p:cNvPr id="70" name="Google Shape;70;p16"/>
          <p:cNvSpPr/>
          <p:nvPr/>
        </p:nvSpPr>
        <p:spPr>
          <a:xfrm flipV="1">
            <a:off x="259516" y="2146434"/>
            <a:ext cx="18516164" cy="246778"/>
          </a:xfrm>
          <a:prstGeom prst="rect">
            <a:avLst/>
          </a:prstGeom>
          <a:solidFill>
            <a:srgbClr val="FC672D"/>
          </a:solidFill>
          <a:ln>
            <a:noFill/>
          </a:ln>
        </p:spPr>
        <p:txBody>
          <a:bodyPr spcFirstLastPara="1" wrap="square" lIns="71425" tIns="71425" rIns="71425" bIns="71425" anchor="ctr" anchorCtr="0">
            <a:noAutofit/>
          </a:bodyPr>
          <a:lstStyle/>
          <a:p>
            <a:pPr marL="0" marR="0" lvl="0" indent="0" algn="ctr" rtl="0">
              <a:lnSpc>
                <a:spcPct val="100000"/>
              </a:lnSpc>
              <a:spcBef>
                <a:spcPts val="0"/>
              </a:spcBef>
              <a:spcAft>
                <a:spcPts val="0"/>
              </a:spcAft>
              <a:buClr>
                <a:srgbClr val="FFFFFF"/>
              </a:buClr>
              <a:buSzPts val="3600"/>
              <a:buFont typeface="Helvetica Neue"/>
              <a:buNone/>
            </a:pPr>
            <a:endParaRPr sz="3600" b="1" i="0" u="none" strike="noStrike" cap="none">
              <a:solidFill>
                <a:srgbClr val="FFFFFF"/>
              </a:solidFill>
              <a:latin typeface="Helvetica Neue"/>
              <a:ea typeface="Helvetica Neue"/>
              <a:cs typeface="Helvetica Neue"/>
              <a:sym typeface="Helvetica Neue"/>
            </a:endParaRPr>
          </a:p>
        </p:txBody>
      </p:sp>
      <p:sp>
        <p:nvSpPr>
          <p:cNvPr id="71" name="Google Shape;71;p16"/>
          <p:cNvSpPr txBox="1"/>
          <p:nvPr/>
        </p:nvSpPr>
        <p:spPr>
          <a:xfrm>
            <a:off x="655757" y="5422800"/>
            <a:ext cx="23728243" cy="9024407"/>
          </a:xfrm>
          <a:prstGeom prst="rect">
            <a:avLst/>
          </a:prstGeom>
          <a:noFill/>
          <a:ln>
            <a:noFill/>
          </a:ln>
        </p:spPr>
        <p:txBody>
          <a:bodyPr spcFirstLastPara="1" wrap="square" lIns="71425" tIns="71425" rIns="71425" bIns="71425" anchor="ctr" anchorCtr="0">
            <a:noAutofit/>
          </a:bodyPr>
          <a:lstStyle/>
          <a:p>
            <a:pPr marL="0" marR="0" lvl="0" indent="0" algn="l" rtl="0">
              <a:lnSpc>
                <a:spcPct val="127500"/>
              </a:lnSpc>
              <a:spcBef>
                <a:spcPts val="0"/>
              </a:spcBef>
              <a:spcAft>
                <a:spcPts val="0"/>
              </a:spcAft>
              <a:buClr>
                <a:srgbClr val="6C6C6C"/>
              </a:buClr>
              <a:buSzPts val="4000"/>
              <a:buFont typeface="Calibri"/>
              <a:buNone/>
            </a:pPr>
            <a:r>
              <a:rPr lang="es-CO" sz="3600" dirty="0" smtClean="0">
                <a:solidFill>
                  <a:srgbClr val="6C6C6C"/>
                </a:solidFill>
                <a:latin typeface="Calibri"/>
                <a:sym typeface="Calibri"/>
              </a:rPr>
              <a:t>I Trimestre</a:t>
            </a:r>
          </a:p>
          <a:p>
            <a:pPr marL="0" marR="0" lvl="0" indent="0" algn="l" rtl="0">
              <a:lnSpc>
                <a:spcPct val="127500"/>
              </a:lnSpc>
              <a:spcBef>
                <a:spcPts val="0"/>
              </a:spcBef>
              <a:spcAft>
                <a:spcPts val="0"/>
              </a:spcAft>
              <a:buClr>
                <a:srgbClr val="6C6C6C"/>
              </a:buClr>
              <a:buSzPts val="4000"/>
              <a:buFont typeface="Calibri"/>
              <a:buNone/>
            </a:pPr>
            <a:r>
              <a:rPr lang="es-CO" sz="3600" dirty="0" smtClean="0">
                <a:solidFill>
                  <a:srgbClr val="6C6C6C"/>
                </a:solidFill>
                <a:latin typeface="Calibri"/>
                <a:sym typeface="Calibri"/>
              </a:rPr>
              <a:t>I-     </a:t>
            </a:r>
            <a:r>
              <a:rPr lang="es-CO" sz="3600" dirty="0" smtClean="0">
                <a:solidFill>
                  <a:srgbClr val="6C6C6C"/>
                </a:solidFill>
                <a:latin typeface="Calibri"/>
                <a:sym typeface="Calibri"/>
                <a:hlinkClick r:id="rId4" action="ppaction://hlinksldjump"/>
              </a:rPr>
              <a:t>SIIF</a:t>
            </a:r>
            <a:endParaRPr lang="es-CO" sz="3600" dirty="0" smtClean="0">
              <a:solidFill>
                <a:srgbClr val="6C6C6C"/>
              </a:solidFill>
              <a:latin typeface="Calibri"/>
              <a:sym typeface="Calibri"/>
            </a:endParaRPr>
          </a:p>
          <a:p>
            <a:pPr>
              <a:lnSpc>
                <a:spcPct val="127500"/>
              </a:lnSpc>
              <a:buClr>
                <a:srgbClr val="6C6C6C"/>
              </a:buClr>
              <a:buSzPts val="4000"/>
            </a:pPr>
            <a:r>
              <a:rPr lang="es-CO" sz="3600" dirty="0" smtClean="0">
                <a:solidFill>
                  <a:srgbClr val="6C6C6C"/>
                </a:solidFill>
                <a:latin typeface="Calibri"/>
                <a:sym typeface="Calibri"/>
              </a:rPr>
              <a:t>II-    </a:t>
            </a:r>
            <a:r>
              <a:rPr lang="es-CO" sz="3600" dirty="0">
                <a:solidFill>
                  <a:srgbClr val="6C6C6C"/>
                </a:solidFill>
                <a:latin typeface="Calibri"/>
                <a:sym typeface="Calibri"/>
                <a:hlinkClick r:id="rId5" action="ppaction://hlinksldjump"/>
              </a:rPr>
              <a:t>Objetivo General</a:t>
            </a:r>
            <a:endParaRPr lang="es-CO" sz="3600" dirty="0">
              <a:solidFill>
                <a:srgbClr val="6C6C6C"/>
              </a:solidFill>
              <a:latin typeface="Calibri"/>
              <a:sym typeface="Calibri"/>
            </a:endParaRPr>
          </a:p>
          <a:p>
            <a:pPr>
              <a:lnSpc>
                <a:spcPct val="127500"/>
              </a:lnSpc>
              <a:buClr>
                <a:srgbClr val="6C6C6C"/>
              </a:buClr>
              <a:buSzPts val="4000"/>
            </a:pPr>
            <a:r>
              <a:rPr lang="es-CO" sz="3600" dirty="0" smtClean="0">
                <a:solidFill>
                  <a:srgbClr val="6C6C6C"/>
                </a:solidFill>
                <a:latin typeface="Calibri"/>
                <a:sym typeface="Calibri"/>
              </a:rPr>
              <a:t>III-  </a:t>
            </a:r>
            <a:r>
              <a:rPr lang="es-CO" sz="3600" dirty="0">
                <a:solidFill>
                  <a:srgbClr val="6C6C6C"/>
                </a:solidFill>
                <a:latin typeface="Calibri"/>
                <a:sym typeface="Calibri"/>
                <a:hlinkClick r:id="rId6" action="ppaction://hlinksldjump"/>
              </a:rPr>
              <a:t>Objetivos específicos </a:t>
            </a:r>
            <a:endParaRPr lang="es-CO" sz="3600" dirty="0">
              <a:solidFill>
                <a:srgbClr val="6C6C6C"/>
              </a:solidFill>
              <a:latin typeface="Calibri"/>
              <a:sym typeface="Calibri"/>
            </a:endParaRPr>
          </a:p>
          <a:p>
            <a:pPr>
              <a:lnSpc>
                <a:spcPct val="127500"/>
              </a:lnSpc>
              <a:buClr>
                <a:srgbClr val="6C6C6C"/>
              </a:buClr>
              <a:buSzPts val="4000"/>
            </a:pPr>
            <a:r>
              <a:rPr lang="es-CO" sz="3600" dirty="0" smtClean="0">
                <a:solidFill>
                  <a:srgbClr val="6C6C6C"/>
                </a:solidFill>
                <a:latin typeface="Calibri"/>
                <a:sym typeface="Calibri"/>
              </a:rPr>
              <a:t>IV-  </a:t>
            </a:r>
            <a:r>
              <a:rPr lang="es-CO" sz="3600" dirty="0">
                <a:solidFill>
                  <a:srgbClr val="6C6C6C"/>
                </a:solidFill>
                <a:latin typeface="Calibri"/>
                <a:sym typeface="Calibri"/>
                <a:hlinkClick r:id="rId7" action="ppaction://hlinksldjump"/>
              </a:rPr>
              <a:t>Planteamiento del </a:t>
            </a:r>
            <a:r>
              <a:rPr lang="es-CO" sz="3600" dirty="0" smtClean="0">
                <a:solidFill>
                  <a:srgbClr val="6C6C6C"/>
                </a:solidFill>
                <a:latin typeface="Calibri"/>
                <a:sym typeface="Calibri"/>
                <a:hlinkClick r:id="rId7" action="ppaction://hlinksldjump"/>
              </a:rPr>
              <a:t>Problema</a:t>
            </a:r>
            <a:endParaRPr lang="es-CO" sz="3600" dirty="0" smtClean="0">
              <a:solidFill>
                <a:srgbClr val="6C6C6C"/>
              </a:solidFill>
              <a:latin typeface="Calibri"/>
              <a:sym typeface="Calibri"/>
            </a:endParaRPr>
          </a:p>
          <a:p>
            <a:pPr>
              <a:lnSpc>
                <a:spcPct val="127500"/>
              </a:lnSpc>
              <a:buClr>
                <a:srgbClr val="6C6C6C"/>
              </a:buClr>
              <a:buSzPts val="4000"/>
            </a:pPr>
            <a:r>
              <a:rPr lang="es-CO" sz="3600" dirty="0" smtClean="0">
                <a:solidFill>
                  <a:srgbClr val="6C6C6C"/>
                </a:solidFill>
                <a:latin typeface="Calibri"/>
                <a:sym typeface="Calibri"/>
              </a:rPr>
              <a:t>V-    </a:t>
            </a:r>
            <a:r>
              <a:rPr lang="es-CO" sz="3600" dirty="0">
                <a:solidFill>
                  <a:srgbClr val="6C6C6C"/>
                </a:solidFill>
                <a:latin typeface="Calibri"/>
                <a:sym typeface="Calibri"/>
                <a:hlinkClick r:id="rId8" action="ppaction://hlinksldjump"/>
              </a:rPr>
              <a:t>Justificación </a:t>
            </a:r>
            <a:endParaRPr lang="es-CO" sz="3600" dirty="0" smtClean="0">
              <a:solidFill>
                <a:srgbClr val="6C6C6C"/>
              </a:solidFill>
              <a:latin typeface="Calibri"/>
              <a:sym typeface="Calibri"/>
            </a:endParaRPr>
          </a:p>
          <a:p>
            <a:pPr marL="0" marR="0" lvl="0" indent="0" algn="l" rtl="0">
              <a:lnSpc>
                <a:spcPct val="127500"/>
              </a:lnSpc>
              <a:spcBef>
                <a:spcPts val="0"/>
              </a:spcBef>
              <a:spcAft>
                <a:spcPts val="0"/>
              </a:spcAft>
              <a:buClr>
                <a:srgbClr val="6C6C6C"/>
              </a:buClr>
              <a:buSzPts val="4000"/>
              <a:buFont typeface="Calibri"/>
              <a:buNone/>
            </a:pPr>
            <a:r>
              <a:rPr lang="es-CO" sz="3600" dirty="0" smtClean="0">
                <a:solidFill>
                  <a:srgbClr val="6C6C6C"/>
                </a:solidFill>
                <a:latin typeface="Calibri"/>
                <a:sym typeface="Calibri"/>
              </a:rPr>
              <a:t>VI-   </a:t>
            </a:r>
            <a:r>
              <a:rPr lang="es-CO" sz="3600" dirty="0" smtClean="0">
                <a:solidFill>
                  <a:srgbClr val="6C6C6C"/>
                </a:solidFill>
                <a:latin typeface="Calibri"/>
                <a:sym typeface="Calibri"/>
                <a:hlinkClick r:id="rId9" action="ppaction://hlinksldjump"/>
              </a:rPr>
              <a:t>Alcance del Proyecto</a:t>
            </a:r>
            <a:endParaRPr lang="es-CO" sz="3600" dirty="0" smtClean="0">
              <a:solidFill>
                <a:srgbClr val="6C6C6C"/>
              </a:solidFill>
              <a:latin typeface="Calibri"/>
              <a:sym typeface="Calibri"/>
            </a:endParaRPr>
          </a:p>
          <a:p>
            <a:pPr marL="0" marR="0" lvl="0" indent="0" algn="l" rtl="0">
              <a:lnSpc>
                <a:spcPct val="127500"/>
              </a:lnSpc>
              <a:spcBef>
                <a:spcPts val="0"/>
              </a:spcBef>
              <a:spcAft>
                <a:spcPts val="0"/>
              </a:spcAft>
              <a:buClr>
                <a:srgbClr val="6C6C6C"/>
              </a:buClr>
              <a:buSzPts val="4000"/>
              <a:buFont typeface="Calibri"/>
              <a:buNone/>
            </a:pPr>
            <a:r>
              <a:rPr lang="es-CO" sz="3600" dirty="0" smtClean="0">
                <a:solidFill>
                  <a:srgbClr val="6C6C6C"/>
                </a:solidFill>
                <a:latin typeface="Calibri"/>
                <a:sym typeface="Calibri"/>
              </a:rPr>
              <a:t>VII-  </a:t>
            </a:r>
            <a:r>
              <a:rPr lang="es-CO" sz="3600" dirty="0" smtClean="0">
                <a:solidFill>
                  <a:srgbClr val="6C6C6C"/>
                </a:solidFill>
                <a:latin typeface="Calibri"/>
                <a:sym typeface="Calibri"/>
                <a:hlinkClick r:id="rId10" action="ppaction://hlinksldjump"/>
              </a:rPr>
              <a:t>Misión</a:t>
            </a:r>
            <a:endParaRPr lang="es-CO" sz="3600" dirty="0" smtClean="0">
              <a:solidFill>
                <a:srgbClr val="6C6C6C"/>
              </a:solidFill>
              <a:latin typeface="Calibri"/>
              <a:sym typeface="Calibri"/>
            </a:endParaRPr>
          </a:p>
          <a:p>
            <a:pPr marL="0" marR="0" lvl="0" indent="0" algn="l" rtl="0">
              <a:lnSpc>
                <a:spcPct val="127500"/>
              </a:lnSpc>
              <a:spcBef>
                <a:spcPts val="0"/>
              </a:spcBef>
              <a:spcAft>
                <a:spcPts val="0"/>
              </a:spcAft>
              <a:buClr>
                <a:srgbClr val="6C6C6C"/>
              </a:buClr>
              <a:buSzPts val="4000"/>
              <a:buFont typeface="Calibri"/>
              <a:buNone/>
            </a:pPr>
            <a:r>
              <a:rPr lang="es-CO" sz="3600" dirty="0" smtClean="0">
                <a:solidFill>
                  <a:srgbClr val="6C6C6C"/>
                </a:solidFill>
                <a:latin typeface="Calibri"/>
                <a:sym typeface="Calibri"/>
              </a:rPr>
              <a:t>VIII- </a:t>
            </a:r>
            <a:r>
              <a:rPr lang="es-CO" sz="3600" dirty="0" smtClean="0">
                <a:solidFill>
                  <a:srgbClr val="6C6C6C"/>
                </a:solidFill>
                <a:latin typeface="Calibri"/>
                <a:sym typeface="Calibri"/>
                <a:hlinkClick r:id="rId11" action="ppaction://hlinksldjump"/>
              </a:rPr>
              <a:t>Visión </a:t>
            </a:r>
            <a:endParaRPr lang="es-CO" sz="3600" dirty="0" smtClean="0">
              <a:solidFill>
                <a:srgbClr val="6C6C6C"/>
              </a:solidFill>
              <a:latin typeface="Calibri"/>
              <a:sym typeface="Calibri"/>
            </a:endParaRPr>
          </a:p>
          <a:p>
            <a:pPr marL="0" marR="0" lvl="0" indent="0" algn="l" rtl="0">
              <a:lnSpc>
                <a:spcPct val="127500"/>
              </a:lnSpc>
              <a:spcBef>
                <a:spcPts val="0"/>
              </a:spcBef>
              <a:spcAft>
                <a:spcPts val="0"/>
              </a:spcAft>
              <a:buClr>
                <a:srgbClr val="6C6C6C"/>
              </a:buClr>
              <a:buSzPts val="4000"/>
              <a:buFont typeface="Calibri"/>
              <a:buNone/>
            </a:pPr>
            <a:endParaRPr lang="es-CO" sz="3600" dirty="0" smtClean="0">
              <a:solidFill>
                <a:srgbClr val="6C6C6C"/>
              </a:solidFill>
              <a:latin typeface="Calibri"/>
              <a:sym typeface="Calibri"/>
            </a:endParaRPr>
          </a:p>
          <a:p>
            <a:pPr marL="0" marR="0" lvl="0" indent="0" algn="l" rtl="0">
              <a:lnSpc>
                <a:spcPct val="127500"/>
              </a:lnSpc>
              <a:spcBef>
                <a:spcPts val="0"/>
              </a:spcBef>
              <a:spcAft>
                <a:spcPts val="0"/>
              </a:spcAft>
              <a:buClr>
                <a:srgbClr val="6C6C6C"/>
              </a:buClr>
              <a:buSzPts val="4000"/>
              <a:buFont typeface="Calibri"/>
              <a:buNone/>
            </a:pPr>
            <a:r>
              <a:rPr lang="es-CO" sz="3600" dirty="0" smtClean="0">
                <a:solidFill>
                  <a:srgbClr val="6C6C6C"/>
                </a:solidFill>
                <a:latin typeface="Calibri"/>
                <a:sym typeface="Calibri"/>
              </a:rPr>
              <a:t>II Trimestre(Por corregir)</a:t>
            </a:r>
            <a:endParaRPr lang="es-CO" sz="3600" dirty="0">
              <a:solidFill>
                <a:srgbClr val="6C6C6C"/>
              </a:solidFill>
              <a:latin typeface="Calibri"/>
              <a:sym typeface="Calibri"/>
            </a:endParaRPr>
          </a:p>
          <a:p>
            <a:pPr lvl="0">
              <a:lnSpc>
                <a:spcPct val="127500"/>
              </a:lnSpc>
              <a:buClr>
                <a:srgbClr val="6C6C6C"/>
              </a:buClr>
              <a:buSzPts val="4000"/>
            </a:pPr>
            <a:r>
              <a:rPr lang="es-CO" sz="3600" dirty="0">
                <a:solidFill>
                  <a:srgbClr val="6C6C6C"/>
                </a:solidFill>
                <a:latin typeface="Calibri"/>
                <a:sym typeface="Calibri"/>
                <a:hlinkClick r:id="rId12" action="ppaction://hlinksldjump"/>
              </a:rPr>
              <a:t>1.Tecnicas de levantamiento de información</a:t>
            </a:r>
            <a:endParaRPr lang="es-CO" sz="3600" dirty="0">
              <a:solidFill>
                <a:srgbClr val="6C6C6C"/>
              </a:solidFill>
              <a:latin typeface="Calibri"/>
              <a:sym typeface="Calibri"/>
            </a:endParaRPr>
          </a:p>
          <a:p>
            <a:pPr lvl="0">
              <a:lnSpc>
                <a:spcPct val="127500"/>
              </a:lnSpc>
              <a:buClr>
                <a:srgbClr val="6C6C6C"/>
              </a:buClr>
              <a:buSzPts val="4000"/>
            </a:pPr>
            <a:r>
              <a:rPr lang="es-CO" sz="3600" dirty="0">
                <a:solidFill>
                  <a:srgbClr val="6C6C6C"/>
                </a:solidFill>
                <a:latin typeface="Calibri"/>
                <a:sym typeface="Calibri"/>
                <a:hlinkClick r:id="rId13" action="ppaction://hlinksldjump"/>
              </a:rPr>
              <a:t>2.En el proyecto se evidencian la elaboración del BPMN (Negocio Actual)</a:t>
            </a:r>
            <a:endParaRPr lang="es-CO" sz="3600" dirty="0">
              <a:solidFill>
                <a:srgbClr val="6C6C6C"/>
              </a:solidFill>
              <a:latin typeface="Calibri"/>
              <a:sym typeface="Calibri"/>
            </a:endParaRPr>
          </a:p>
          <a:p>
            <a:pPr lvl="0">
              <a:lnSpc>
                <a:spcPct val="127500"/>
              </a:lnSpc>
              <a:buClr>
                <a:srgbClr val="6C6C6C"/>
              </a:buClr>
              <a:buSzPts val="4000"/>
            </a:pPr>
            <a:r>
              <a:rPr lang="es-CO" sz="3600" dirty="0">
                <a:solidFill>
                  <a:srgbClr val="6C6C6C"/>
                </a:solidFill>
                <a:latin typeface="Calibri"/>
                <a:sym typeface="Calibri"/>
                <a:hlinkClick r:id="rId14" action="ppaction://hlinksldjump"/>
              </a:rPr>
              <a:t>3.En el proyecto se evidencian los requerimientos funcionales y no funcionales usando el estándar IEEE830  </a:t>
            </a:r>
            <a:r>
              <a:rPr lang="es-CO" sz="3600" dirty="0" smtClean="0">
                <a:solidFill>
                  <a:srgbClr val="6C6C6C"/>
                </a:solidFill>
                <a:latin typeface="Calibri"/>
                <a:sym typeface="Calibri"/>
                <a:hlinkClick r:id="rId14" action="ppaction://hlinksldjump"/>
              </a:rPr>
              <a:t>o historias </a:t>
            </a:r>
            <a:r>
              <a:rPr lang="es-CO" sz="3600" dirty="0">
                <a:solidFill>
                  <a:srgbClr val="6C6C6C"/>
                </a:solidFill>
                <a:latin typeface="Calibri"/>
                <a:sym typeface="Calibri"/>
                <a:hlinkClick r:id="rId14" action="ppaction://hlinksldjump"/>
              </a:rPr>
              <a:t>de Scrum</a:t>
            </a:r>
            <a:endParaRPr lang="es-CO" sz="3600" dirty="0">
              <a:solidFill>
                <a:srgbClr val="6C6C6C"/>
              </a:solidFill>
              <a:latin typeface="Calibri"/>
              <a:sym typeface="Calibri"/>
            </a:endParaRPr>
          </a:p>
          <a:p>
            <a:pPr lvl="0">
              <a:lnSpc>
                <a:spcPct val="127500"/>
              </a:lnSpc>
              <a:buClr>
                <a:srgbClr val="6C6C6C"/>
              </a:buClr>
              <a:buSzPts val="4000"/>
            </a:pPr>
            <a:r>
              <a:rPr lang="es-CO" sz="3600" dirty="0">
                <a:solidFill>
                  <a:srgbClr val="6C6C6C"/>
                </a:solidFill>
                <a:latin typeface="Calibri"/>
                <a:sym typeface="Calibri"/>
                <a:hlinkClick r:id="rId15" action="ppaction://hlinksldjump"/>
              </a:rPr>
              <a:t>4.Inventario de los recursos existentes</a:t>
            </a:r>
            <a:endParaRPr lang="es-CO" sz="3600" dirty="0">
              <a:solidFill>
                <a:srgbClr val="6C6C6C"/>
              </a:solidFill>
              <a:latin typeface="Calibri"/>
              <a:sym typeface="Calibri"/>
            </a:endParaRPr>
          </a:p>
          <a:p>
            <a:pPr marL="0" marR="0" lvl="0" indent="0" algn="l" rtl="0">
              <a:lnSpc>
                <a:spcPct val="127500"/>
              </a:lnSpc>
              <a:spcBef>
                <a:spcPts val="0"/>
              </a:spcBef>
              <a:spcAft>
                <a:spcPts val="0"/>
              </a:spcAft>
              <a:buClr>
                <a:srgbClr val="6C6C6C"/>
              </a:buClr>
              <a:buSzPts val="4000"/>
              <a:buFont typeface="Calibri"/>
              <a:buNone/>
            </a:pPr>
            <a:endParaRPr lang="es-CO" sz="3600" dirty="0" smtClean="0">
              <a:solidFill>
                <a:srgbClr val="6C6C6C"/>
              </a:solidFill>
              <a:latin typeface="Calibri"/>
              <a:sym typeface="Calibri"/>
            </a:endParaRPr>
          </a:p>
          <a:p>
            <a:pPr marL="0" marR="0" lvl="0" indent="0" algn="l" rtl="0">
              <a:lnSpc>
                <a:spcPct val="127500"/>
              </a:lnSpc>
              <a:spcBef>
                <a:spcPts val="0"/>
              </a:spcBef>
              <a:spcAft>
                <a:spcPts val="0"/>
              </a:spcAft>
              <a:buClr>
                <a:srgbClr val="6C6C6C"/>
              </a:buClr>
              <a:buSzPts val="4000"/>
              <a:buFont typeface="Calibri"/>
              <a:buNone/>
            </a:pPr>
            <a:endParaRPr lang="es-CO" sz="3600" dirty="0">
              <a:solidFill>
                <a:srgbClr val="6C6C6C"/>
              </a:solidFill>
              <a:latin typeface="Calibri"/>
              <a:sym typeface="Calibri"/>
            </a:endParaRPr>
          </a:p>
          <a:p>
            <a:pPr marL="0" marR="0" lvl="0" indent="0" algn="l" rtl="0">
              <a:lnSpc>
                <a:spcPct val="127500"/>
              </a:lnSpc>
              <a:spcBef>
                <a:spcPts val="0"/>
              </a:spcBef>
              <a:spcAft>
                <a:spcPts val="0"/>
              </a:spcAft>
              <a:buClr>
                <a:srgbClr val="6C6C6C"/>
              </a:buClr>
              <a:buSzPts val="4000"/>
              <a:buFont typeface="Calibri"/>
              <a:buNone/>
            </a:pPr>
            <a:endParaRPr lang="es-CO" sz="4000" dirty="0" smtClean="0">
              <a:solidFill>
                <a:srgbClr val="6C6C6C"/>
              </a:solidFill>
              <a:latin typeface="Calibri"/>
              <a:sym typeface="Calibri"/>
            </a:endParaRPr>
          </a:p>
          <a:p>
            <a:pPr marL="0" marR="0" lvl="0" indent="0" algn="l" rtl="0">
              <a:lnSpc>
                <a:spcPct val="127500"/>
              </a:lnSpc>
              <a:spcBef>
                <a:spcPts val="0"/>
              </a:spcBef>
              <a:spcAft>
                <a:spcPts val="0"/>
              </a:spcAft>
              <a:buClr>
                <a:srgbClr val="6C6C6C"/>
              </a:buClr>
              <a:buSzPts val="4000"/>
              <a:buFont typeface="Calibri"/>
              <a:buNone/>
            </a:pPr>
            <a:endParaRPr dirty="0"/>
          </a:p>
        </p:txBody>
      </p:sp>
      <p:pic>
        <p:nvPicPr>
          <p:cNvPr id="5" name="image1.png"/>
          <p:cNvPicPr/>
          <p:nvPr/>
        </p:nvPicPr>
        <p:blipFill>
          <a:blip r:embed="rId16"/>
          <a:srcRect/>
          <a:stretch>
            <a:fillRect/>
          </a:stretch>
        </p:blipFill>
        <p:spPr>
          <a:xfrm>
            <a:off x="21132394" y="14447207"/>
            <a:ext cx="2870606" cy="1300793"/>
          </a:xfrm>
          <a:prstGeom prst="rect">
            <a:avLst/>
          </a:prstGeom>
          <a:ln/>
        </p:spPr>
      </p:pic>
    </p:spTree>
    <p:extLst>
      <p:ext uri="{BB962C8B-B14F-4D97-AF65-F5344CB8AC3E}">
        <p14:creationId xmlns:p14="http://schemas.microsoft.com/office/powerpoint/2010/main" val="172996619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8"/>
        <p:cNvGrpSpPr/>
        <p:nvPr/>
      </p:nvGrpSpPr>
      <p:grpSpPr>
        <a:xfrm>
          <a:off x="0" y="0"/>
          <a:ext cx="0" cy="0"/>
          <a:chOff x="0" y="0"/>
          <a:chExt cx="0" cy="0"/>
        </a:xfrm>
      </p:grpSpPr>
      <p:sp>
        <p:nvSpPr>
          <p:cNvPr id="69" name="Google Shape;69;p16"/>
          <p:cNvSpPr txBox="1"/>
          <p:nvPr/>
        </p:nvSpPr>
        <p:spPr>
          <a:xfrm>
            <a:off x="259516" y="424366"/>
            <a:ext cx="10423724" cy="1968846"/>
          </a:xfrm>
          <a:prstGeom prst="rect">
            <a:avLst/>
          </a:prstGeom>
          <a:noFill/>
          <a:ln>
            <a:noFill/>
          </a:ln>
        </p:spPr>
        <p:txBody>
          <a:bodyPr spcFirstLastPara="1" wrap="square" lIns="71425" tIns="71425" rIns="71425" bIns="71425" anchor="b" anchorCtr="0">
            <a:noAutofit/>
          </a:bodyPr>
          <a:lstStyle/>
          <a:p>
            <a:pPr marL="28955" marR="28955" lvl="0" indent="9651" algn="ctr" rtl="0">
              <a:lnSpc>
                <a:spcPct val="80000"/>
              </a:lnSpc>
              <a:spcBef>
                <a:spcPts val="0"/>
              </a:spcBef>
              <a:spcAft>
                <a:spcPts val="0"/>
              </a:spcAft>
              <a:buClr>
                <a:srgbClr val="434343"/>
              </a:buClr>
              <a:buSzPts val="16796"/>
              <a:buFont typeface="Calibri"/>
              <a:buNone/>
            </a:pPr>
            <a:r>
              <a:rPr lang="en-US" sz="9800" b="1" dirty="0" err="1" smtClean="0">
                <a:solidFill>
                  <a:srgbClr val="434343"/>
                </a:solidFill>
                <a:latin typeface="Calibri"/>
                <a:sym typeface="Calibri"/>
              </a:rPr>
              <a:t>Tabla</a:t>
            </a:r>
            <a:r>
              <a:rPr lang="en-US" sz="9800" b="1" dirty="0" smtClean="0">
                <a:solidFill>
                  <a:srgbClr val="434343"/>
                </a:solidFill>
                <a:latin typeface="Calibri"/>
                <a:sym typeface="Calibri"/>
              </a:rPr>
              <a:t> de </a:t>
            </a:r>
            <a:r>
              <a:rPr lang="en-US" sz="9800" b="1" dirty="0" err="1" smtClean="0">
                <a:solidFill>
                  <a:srgbClr val="434343"/>
                </a:solidFill>
                <a:latin typeface="Calibri"/>
                <a:sym typeface="Calibri"/>
              </a:rPr>
              <a:t>Contenido</a:t>
            </a:r>
            <a:endParaRPr sz="1050" dirty="0"/>
          </a:p>
        </p:txBody>
      </p:sp>
      <p:sp>
        <p:nvSpPr>
          <p:cNvPr id="70" name="Google Shape;70;p16"/>
          <p:cNvSpPr/>
          <p:nvPr/>
        </p:nvSpPr>
        <p:spPr>
          <a:xfrm flipV="1">
            <a:off x="259516" y="2146434"/>
            <a:ext cx="18516164" cy="246778"/>
          </a:xfrm>
          <a:prstGeom prst="rect">
            <a:avLst/>
          </a:prstGeom>
          <a:solidFill>
            <a:srgbClr val="FC672D"/>
          </a:solidFill>
          <a:ln>
            <a:noFill/>
          </a:ln>
        </p:spPr>
        <p:txBody>
          <a:bodyPr spcFirstLastPara="1" wrap="square" lIns="71425" tIns="71425" rIns="71425" bIns="71425" anchor="ctr" anchorCtr="0">
            <a:noAutofit/>
          </a:bodyPr>
          <a:lstStyle/>
          <a:p>
            <a:pPr marL="0" marR="0" lvl="0" indent="0" algn="ctr" rtl="0">
              <a:lnSpc>
                <a:spcPct val="100000"/>
              </a:lnSpc>
              <a:spcBef>
                <a:spcPts val="0"/>
              </a:spcBef>
              <a:spcAft>
                <a:spcPts val="0"/>
              </a:spcAft>
              <a:buClr>
                <a:srgbClr val="FFFFFF"/>
              </a:buClr>
              <a:buSzPts val="3600"/>
              <a:buFont typeface="Helvetica Neue"/>
              <a:buNone/>
            </a:pPr>
            <a:endParaRPr sz="3600" b="1" i="0" u="none" strike="noStrike" cap="none">
              <a:solidFill>
                <a:srgbClr val="FFFFFF"/>
              </a:solidFill>
              <a:latin typeface="Helvetica Neue"/>
              <a:ea typeface="Helvetica Neue"/>
              <a:cs typeface="Helvetica Neue"/>
              <a:sym typeface="Helvetica Neue"/>
            </a:endParaRPr>
          </a:p>
        </p:txBody>
      </p:sp>
      <p:sp>
        <p:nvSpPr>
          <p:cNvPr id="71" name="Google Shape;71;p16">
            <a:hlinkClick r:id="rId4" action="ppaction://hlinksldjump"/>
          </p:cNvPr>
          <p:cNvSpPr txBox="1"/>
          <p:nvPr/>
        </p:nvSpPr>
        <p:spPr>
          <a:xfrm>
            <a:off x="1082477" y="3109616"/>
            <a:ext cx="23728243" cy="9024407"/>
          </a:xfrm>
          <a:prstGeom prst="rect">
            <a:avLst/>
          </a:prstGeom>
          <a:noFill/>
          <a:ln>
            <a:noFill/>
          </a:ln>
        </p:spPr>
        <p:txBody>
          <a:bodyPr spcFirstLastPara="1" wrap="square" lIns="71425" tIns="71425" rIns="71425" bIns="71425" anchor="ctr" anchorCtr="0">
            <a:noAutofit/>
          </a:bodyPr>
          <a:lstStyle/>
          <a:p>
            <a:pPr marL="0" marR="0" lvl="0" indent="0" algn="l" rtl="0">
              <a:lnSpc>
                <a:spcPct val="127500"/>
              </a:lnSpc>
              <a:spcBef>
                <a:spcPts val="0"/>
              </a:spcBef>
              <a:spcAft>
                <a:spcPts val="0"/>
              </a:spcAft>
              <a:buClr>
                <a:srgbClr val="6C6C6C"/>
              </a:buClr>
              <a:buSzPts val="4000"/>
              <a:buFont typeface="Calibri"/>
              <a:buNone/>
            </a:pPr>
            <a:endParaRPr lang="es-CO" sz="3600" dirty="0" smtClean="0">
              <a:solidFill>
                <a:srgbClr val="6C6C6C"/>
              </a:solidFill>
              <a:latin typeface="Calibri"/>
              <a:sym typeface="Calibri"/>
            </a:endParaRPr>
          </a:p>
          <a:p>
            <a:pPr marL="0" marR="0" lvl="0" indent="0" algn="l" rtl="0">
              <a:lnSpc>
                <a:spcPct val="127500"/>
              </a:lnSpc>
              <a:spcBef>
                <a:spcPts val="0"/>
              </a:spcBef>
              <a:spcAft>
                <a:spcPts val="0"/>
              </a:spcAft>
              <a:buClr>
                <a:srgbClr val="6C6C6C"/>
              </a:buClr>
              <a:buSzPts val="4000"/>
              <a:buFont typeface="Calibri"/>
              <a:buNone/>
            </a:pPr>
            <a:endParaRPr lang="es-CO" sz="3600" dirty="0">
              <a:solidFill>
                <a:srgbClr val="6C6C6C"/>
              </a:solidFill>
              <a:latin typeface="Calibri"/>
              <a:sym typeface="Calibri"/>
            </a:endParaRPr>
          </a:p>
          <a:p>
            <a:pPr marL="0" marR="0" lvl="0" indent="0" algn="l" rtl="0">
              <a:lnSpc>
                <a:spcPct val="127500"/>
              </a:lnSpc>
              <a:spcBef>
                <a:spcPts val="0"/>
              </a:spcBef>
              <a:spcAft>
                <a:spcPts val="0"/>
              </a:spcAft>
              <a:buClr>
                <a:srgbClr val="6C6C6C"/>
              </a:buClr>
              <a:buSzPts val="4000"/>
              <a:buFont typeface="Calibri"/>
              <a:buNone/>
            </a:pPr>
            <a:r>
              <a:rPr lang="es-CO" sz="3600" dirty="0" smtClean="0">
                <a:solidFill>
                  <a:srgbClr val="6C6C6C"/>
                </a:solidFill>
                <a:latin typeface="Calibri"/>
                <a:sym typeface="Calibri"/>
              </a:rPr>
              <a:t>III Trimestre</a:t>
            </a:r>
          </a:p>
          <a:p>
            <a:pPr marL="0" marR="0" lvl="0" indent="0" algn="l" rtl="0">
              <a:lnSpc>
                <a:spcPct val="127500"/>
              </a:lnSpc>
              <a:spcBef>
                <a:spcPts val="0"/>
              </a:spcBef>
              <a:spcAft>
                <a:spcPts val="0"/>
              </a:spcAft>
              <a:buClr>
                <a:srgbClr val="6C6C6C"/>
              </a:buClr>
              <a:buSzPts val="4000"/>
              <a:buFont typeface="Calibri"/>
              <a:buNone/>
            </a:pPr>
            <a:r>
              <a:rPr lang="es-CO" sz="3600" dirty="0" smtClean="0">
                <a:solidFill>
                  <a:srgbClr val="6C6C6C"/>
                </a:solidFill>
                <a:latin typeface="Calibri"/>
                <a:sym typeface="Calibri"/>
                <a:hlinkClick r:id="rId5" action="ppaction://hlinksldjump"/>
              </a:rPr>
              <a:t>1.Diagrama de clases</a:t>
            </a:r>
            <a:endParaRPr lang="es-CO" sz="3600" dirty="0" smtClean="0">
              <a:solidFill>
                <a:srgbClr val="6C6C6C"/>
              </a:solidFill>
              <a:latin typeface="Calibri"/>
              <a:sym typeface="Calibri"/>
            </a:endParaRPr>
          </a:p>
          <a:p>
            <a:pPr marL="0" marR="0" lvl="0" indent="0" algn="l" rtl="0">
              <a:lnSpc>
                <a:spcPct val="127500"/>
              </a:lnSpc>
              <a:spcBef>
                <a:spcPts val="0"/>
              </a:spcBef>
              <a:spcAft>
                <a:spcPts val="0"/>
              </a:spcAft>
              <a:buClr>
                <a:srgbClr val="6C6C6C"/>
              </a:buClr>
              <a:buSzPts val="4000"/>
              <a:buFont typeface="Calibri"/>
              <a:buNone/>
            </a:pPr>
            <a:r>
              <a:rPr lang="es-CO" sz="3600" dirty="0" smtClean="0">
                <a:solidFill>
                  <a:srgbClr val="6C6C6C"/>
                </a:solidFill>
                <a:latin typeface="Calibri"/>
                <a:sym typeface="Calibri"/>
                <a:hlinkClick r:id="rId6" action="ppaction://hlinksldjump"/>
              </a:rPr>
              <a:t>2.Prototipos y </a:t>
            </a:r>
            <a:r>
              <a:rPr lang="es-CO" sz="3600" dirty="0" err="1" smtClean="0">
                <a:solidFill>
                  <a:srgbClr val="6C6C6C"/>
                </a:solidFill>
                <a:latin typeface="Calibri"/>
                <a:sym typeface="Calibri"/>
                <a:hlinkClick r:id="rId6" action="ppaction://hlinksldjump"/>
              </a:rPr>
              <a:t>Mockups</a:t>
            </a:r>
            <a:endParaRPr lang="es-CO" sz="3600" dirty="0" smtClean="0">
              <a:solidFill>
                <a:srgbClr val="6C6C6C"/>
              </a:solidFill>
              <a:latin typeface="Calibri"/>
              <a:sym typeface="Calibri"/>
            </a:endParaRPr>
          </a:p>
          <a:p>
            <a:pPr marL="0" marR="0" lvl="0" indent="0" algn="l" rtl="0">
              <a:lnSpc>
                <a:spcPct val="127500"/>
              </a:lnSpc>
              <a:spcBef>
                <a:spcPts val="0"/>
              </a:spcBef>
              <a:spcAft>
                <a:spcPts val="0"/>
              </a:spcAft>
              <a:buClr>
                <a:srgbClr val="6C6C6C"/>
              </a:buClr>
              <a:buSzPts val="4000"/>
              <a:buFont typeface="Calibri"/>
              <a:buNone/>
            </a:pPr>
            <a:r>
              <a:rPr lang="es-CO" sz="3600" dirty="0" smtClean="0">
                <a:solidFill>
                  <a:srgbClr val="6C6C6C"/>
                </a:solidFill>
                <a:latin typeface="Calibri"/>
                <a:sym typeface="Calibri"/>
                <a:hlinkClick r:id="rId7" action="ppaction://hlinksldjump"/>
              </a:rPr>
              <a:t>3.MER</a:t>
            </a:r>
            <a:endParaRPr lang="es-CO" sz="3600" dirty="0" smtClean="0">
              <a:solidFill>
                <a:srgbClr val="6C6C6C"/>
              </a:solidFill>
              <a:latin typeface="Calibri"/>
              <a:sym typeface="Calibri"/>
            </a:endParaRPr>
          </a:p>
          <a:p>
            <a:pPr marL="0" marR="0" lvl="0" indent="0" algn="l" rtl="0">
              <a:lnSpc>
                <a:spcPct val="127500"/>
              </a:lnSpc>
              <a:spcBef>
                <a:spcPts val="0"/>
              </a:spcBef>
              <a:spcAft>
                <a:spcPts val="0"/>
              </a:spcAft>
              <a:buClr>
                <a:srgbClr val="6C6C6C"/>
              </a:buClr>
              <a:buSzPts val="4000"/>
              <a:buFont typeface="Calibri"/>
              <a:buNone/>
            </a:pPr>
            <a:r>
              <a:rPr lang="es-CO" sz="3600" dirty="0" smtClean="0">
                <a:solidFill>
                  <a:srgbClr val="6C6C6C"/>
                </a:solidFill>
                <a:latin typeface="Calibri"/>
                <a:sym typeface="Calibri"/>
                <a:hlinkClick r:id="rId8" action="ppaction://hlinksldjump"/>
              </a:rPr>
              <a:t>4.Diagrama de Distribución</a:t>
            </a:r>
            <a:endParaRPr lang="es-CO" sz="3600" dirty="0" smtClean="0">
              <a:solidFill>
                <a:srgbClr val="6C6C6C"/>
              </a:solidFill>
              <a:latin typeface="Calibri"/>
              <a:sym typeface="Calibri"/>
            </a:endParaRPr>
          </a:p>
          <a:p>
            <a:pPr marL="0" marR="0" lvl="0" indent="0" algn="l" rtl="0">
              <a:lnSpc>
                <a:spcPct val="127500"/>
              </a:lnSpc>
              <a:spcBef>
                <a:spcPts val="0"/>
              </a:spcBef>
              <a:spcAft>
                <a:spcPts val="0"/>
              </a:spcAft>
              <a:buClr>
                <a:srgbClr val="6C6C6C"/>
              </a:buClr>
              <a:buSzPts val="4000"/>
              <a:buFont typeface="Calibri"/>
              <a:buNone/>
            </a:pPr>
            <a:endParaRPr lang="es-CO" sz="3600" dirty="0">
              <a:solidFill>
                <a:srgbClr val="6C6C6C"/>
              </a:solidFill>
              <a:latin typeface="Calibri"/>
              <a:sym typeface="Calibri"/>
            </a:endParaRPr>
          </a:p>
          <a:p>
            <a:pPr marL="0" marR="0" lvl="0" indent="0" algn="l" rtl="0">
              <a:lnSpc>
                <a:spcPct val="127500"/>
              </a:lnSpc>
              <a:spcBef>
                <a:spcPts val="0"/>
              </a:spcBef>
              <a:spcAft>
                <a:spcPts val="0"/>
              </a:spcAft>
              <a:buClr>
                <a:srgbClr val="6C6C6C"/>
              </a:buClr>
              <a:buSzPts val="4000"/>
              <a:buFont typeface="Calibri"/>
              <a:buNone/>
            </a:pPr>
            <a:r>
              <a:rPr lang="es-CO" sz="3600" dirty="0" smtClean="0">
                <a:solidFill>
                  <a:srgbClr val="6C6C6C"/>
                </a:solidFill>
                <a:latin typeface="Calibri"/>
                <a:sym typeface="Calibri"/>
              </a:rPr>
              <a:t>IV Trimestre</a:t>
            </a:r>
          </a:p>
          <a:p>
            <a:pPr>
              <a:lnSpc>
                <a:spcPct val="127500"/>
              </a:lnSpc>
              <a:buClr>
                <a:srgbClr val="6C6C6C"/>
              </a:buClr>
              <a:buSzPts val="4000"/>
            </a:pPr>
            <a:r>
              <a:rPr lang="es-CO" sz="3600" dirty="0" smtClean="0">
                <a:solidFill>
                  <a:srgbClr val="6C6C6C"/>
                </a:solidFill>
                <a:latin typeface="Calibri"/>
                <a:sym typeface="Calibri"/>
                <a:hlinkClick r:id="rId9" action="ppaction://hlinksldjump"/>
              </a:rPr>
              <a:t>1.Control </a:t>
            </a:r>
            <a:r>
              <a:rPr lang="es-CO" sz="3600" dirty="0">
                <a:solidFill>
                  <a:srgbClr val="6C6C6C"/>
                </a:solidFill>
                <a:latin typeface="Calibri"/>
                <a:sym typeface="Calibri"/>
                <a:hlinkClick r:id="rId9" action="ppaction://hlinksldjump"/>
              </a:rPr>
              <a:t>de </a:t>
            </a:r>
            <a:r>
              <a:rPr lang="es-CO" sz="3600" dirty="0" smtClean="0">
                <a:solidFill>
                  <a:srgbClr val="6C6C6C"/>
                </a:solidFill>
                <a:latin typeface="Calibri"/>
                <a:sym typeface="Calibri"/>
                <a:hlinkClick r:id="rId9" action="ppaction://hlinksldjump"/>
              </a:rPr>
              <a:t>Versiones</a:t>
            </a:r>
            <a:endParaRPr lang="es-CO" sz="3600" dirty="0" smtClean="0">
              <a:solidFill>
                <a:srgbClr val="6C6C6C"/>
              </a:solidFill>
              <a:latin typeface="Calibri"/>
              <a:sym typeface="Calibri"/>
            </a:endParaRPr>
          </a:p>
          <a:p>
            <a:pPr lvl="0">
              <a:lnSpc>
                <a:spcPct val="127500"/>
              </a:lnSpc>
              <a:buClr>
                <a:srgbClr val="6C6C6C"/>
              </a:buClr>
              <a:buSzPts val="4000"/>
            </a:pPr>
            <a:r>
              <a:rPr lang="es-CO" sz="3600" dirty="0">
                <a:solidFill>
                  <a:srgbClr val="6C6C6C"/>
                </a:solidFill>
                <a:latin typeface="Calibri"/>
                <a:sym typeface="Calibri"/>
                <a:hlinkClick r:id="rId4" action="ppaction://hlinksldjump"/>
              </a:rPr>
              <a:t>2</a:t>
            </a:r>
            <a:r>
              <a:rPr lang="es-CO" sz="3600" dirty="0" smtClean="0">
                <a:solidFill>
                  <a:srgbClr val="6C6C6C"/>
                </a:solidFill>
                <a:latin typeface="Calibri"/>
                <a:sym typeface="Calibri"/>
                <a:hlinkClick r:id="rId4" action="ppaction://hlinksldjump"/>
              </a:rPr>
              <a:t>.Diagrama </a:t>
            </a:r>
            <a:r>
              <a:rPr lang="es-CO" sz="3600" dirty="0">
                <a:solidFill>
                  <a:srgbClr val="6C6C6C"/>
                </a:solidFill>
                <a:latin typeface="Calibri"/>
                <a:sym typeface="Calibri"/>
                <a:hlinkClick r:id="rId4" action="ppaction://hlinksldjump"/>
              </a:rPr>
              <a:t>de </a:t>
            </a:r>
            <a:r>
              <a:rPr lang="es-CO" sz="3600" dirty="0" smtClean="0">
                <a:solidFill>
                  <a:srgbClr val="6C6C6C"/>
                </a:solidFill>
                <a:latin typeface="Calibri"/>
                <a:sym typeface="Calibri"/>
                <a:hlinkClick r:id="rId4" action="ppaction://hlinksldjump"/>
              </a:rPr>
              <a:t>Gantt</a:t>
            </a:r>
            <a:endParaRPr lang="es-CO" sz="3600" dirty="0" smtClean="0">
              <a:solidFill>
                <a:srgbClr val="6C6C6C"/>
              </a:solidFill>
              <a:latin typeface="Calibri"/>
              <a:sym typeface="Calibri"/>
            </a:endParaRPr>
          </a:p>
          <a:p>
            <a:pPr lvl="0">
              <a:lnSpc>
                <a:spcPct val="127500"/>
              </a:lnSpc>
              <a:buClr>
                <a:srgbClr val="6C6C6C"/>
              </a:buClr>
              <a:buSzPts val="4000"/>
            </a:pPr>
            <a:r>
              <a:rPr lang="es-CO" sz="3600" dirty="0">
                <a:solidFill>
                  <a:srgbClr val="6C6C6C"/>
                </a:solidFill>
                <a:latin typeface="Calibri"/>
                <a:sym typeface="Calibri"/>
                <a:hlinkClick r:id="rId10" action="ppaction://hlinksldjump"/>
              </a:rPr>
              <a:t>3</a:t>
            </a:r>
            <a:r>
              <a:rPr lang="es-CO" sz="3600" dirty="0" smtClean="0">
                <a:solidFill>
                  <a:srgbClr val="6C6C6C"/>
                </a:solidFill>
                <a:latin typeface="Calibri"/>
                <a:sym typeface="Calibri"/>
                <a:hlinkClick r:id="rId10" action="ppaction://hlinksldjump"/>
              </a:rPr>
              <a:t>.Informes Gantt</a:t>
            </a:r>
            <a:endParaRPr lang="es-CO" sz="3600" dirty="0" smtClean="0">
              <a:solidFill>
                <a:srgbClr val="6C6C6C"/>
              </a:solidFill>
              <a:latin typeface="Calibri"/>
              <a:sym typeface="Calibri"/>
            </a:endParaRPr>
          </a:p>
          <a:p>
            <a:pPr lvl="0">
              <a:lnSpc>
                <a:spcPct val="127500"/>
              </a:lnSpc>
              <a:buClr>
                <a:srgbClr val="6C6C6C"/>
              </a:buClr>
              <a:buSzPts val="4000"/>
            </a:pPr>
            <a:r>
              <a:rPr lang="es-CO" sz="3600" dirty="0">
                <a:solidFill>
                  <a:srgbClr val="6C6C6C"/>
                </a:solidFill>
                <a:latin typeface="Calibri"/>
                <a:sym typeface="Calibri"/>
                <a:hlinkClick r:id="rId11" action="ppaction://hlinksldjump"/>
              </a:rPr>
              <a:t>4</a:t>
            </a:r>
            <a:r>
              <a:rPr lang="es-CO" sz="3600" dirty="0" smtClean="0">
                <a:solidFill>
                  <a:srgbClr val="6C6C6C"/>
                </a:solidFill>
                <a:latin typeface="Calibri"/>
                <a:sym typeface="Calibri"/>
                <a:hlinkClick r:id="rId11" action="ppaction://hlinksldjump"/>
              </a:rPr>
              <a:t>.Base de Datos</a:t>
            </a:r>
            <a:endParaRPr lang="es-CO" sz="3600" dirty="0" smtClean="0">
              <a:solidFill>
                <a:srgbClr val="6C6C6C"/>
              </a:solidFill>
              <a:latin typeface="Calibri"/>
              <a:sym typeface="Calibri"/>
            </a:endParaRPr>
          </a:p>
          <a:p>
            <a:pPr marL="0" marR="0" lvl="0" indent="0" algn="l" rtl="0">
              <a:lnSpc>
                <a:spcPct val="127500"/>
              </a:lnSpc>
              <a:spcBef>
                <a:spcPts val="0"/>
              </a:spcBef>
              <a:spcAft>
                <a:spcPts val="0"/>
              </a:spcAft>
              <a:buClr>
                <a:srgbClr val="6C6C6C"/>
              </a:buClr>
              <a:buSzPts val="4000"/>
              <a:buFont typeface="Calibri"/>
              <a:buNone/>
            </a:pPr>
            <a:endParaRPr dirty="0"/>
          </a:p>
        </p:txBody>
      </p:sp>
      <p:pic>
        <p:nvPicPr>
          <p:cNvPr id="5" name="image1.png"/>
          <p:cNvPicPr/>
          <p:nvPr/>
        </p:nvPicPr>
        <p:blipFill>
          <a:blip r:embed="rId12"/>
          <a:srcRect/>
          <a:stretch>
            <a:fillRect/>
          </a:stretch>
        </p:blipFill>
        <p:spPr>
          <a:xfrm>
            <a:off x="21132394" y="14447207"/>
            <a:ext cx="2870606" cy="1300793"/>
          </a:xfrm>
          <a:prstGeom prst="rect">
            <a:avLst/>
          </a:prstGeom>
          <a:ln/>
        </p:spPr>
      </p:pic>
    </p:spTree>
    <p:extLst>
      <p:ext uri="{BB962C8B-B14F-4D97-AF65-F5344CB8AC3E}">
        <p14:creationId xmlns:p14="http://schemas.microsoft.com/office/powerpoint/2010/main" val="186620472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8"/>
        <p:cNvGrpSpPr/>
        <p:nvPr/>
      </p:nvGrpSpPr>
      <p:grpSpPr>
        <a:xfrm>
          <a:off x="0" y="0"/>
          <a:ext cx="0" cy="0"/>
          <a:chOff x="0" y="0"/>
          <a:chExt cx="0" cy="0"/>
        </a:xfrm>
      </p:grpSpPr>
      <p:sp>
        <p:nvSpPr>
          <p:cNvPr id="69" name="Google Shape;69;p16"/>
          <p:cNvSpPr txBox="1"/>
          <p:nvPr/>
        </p:nvSpPr>
        <p:spPr>
          <a:xfrm>
            <a:off x="-1805503" y="2896132"/>
            <a:ext cx="22059464" cy="2112615"/>
          </a:xfrm>
          <a:prstGeom prst="rect">
            <a:avLst/>
          </a:prstGeom>
          <a:noFill/>
          <a:ln>
            <a:noFill/>
          </a:ln>
        </p:spPr>
        <p:txBody>
          <a:bodyPr spcFirstLastPara="1" wrap="square" lIns="71425" tIns="71425" rIns="71425" bIns="71425" anchor="b" anchorCtr="0">
            <a:noAutofit/>
          </a:bodyPr>
          <a:lstStyle/>
          <a:p>
            <a:pPr marL="28955" marR="28955" lvl="0" indent="9651" algn="ctr" rtl="0">
              <a:lnSpc>
                <a:spcPct val="80000"/>
              </a:lnSpc>
              <a:spcBef>
                <a:spcPts val="0"/>
              </a:spcBef>
              <a:spcAft>
                <a:spcPts val="0"/>
              </a:spcAft>
              <a:buClr>
                <a:srgbClr val="434343"/>
              </a:buClr>
              <a:buSzPts val="16796"/>
              <a:buFont typeface="Calibri"/>
              <a:buNone/>
            </a:pPr>
            <a:r>
              <a:rPr lang="es-CO" sz="11700" b="1" dirty="0" smtClean="0">
                <a:solidFill>
                  <a:srgbClr val="434343"/>
                </a:solidFill>
                <a:latin typeface="Calibri"/>
                <a:sym typeface="Calibri"/>
              </a:rPr>
              <a:t>Sistema de Información de Inventarios Farmacéuticos</a:t>
            </a:r>
            <a:endParaRPr lang="es-CO" sz="1100" dirty="0"/>
          </a:p>
        </p:txBody>
      </p:sp>
      <p:sp>
        <p:nvSpPr>
          <p:cNvPr id="70" name="Google Shape;70;p16"/>
          <p:cNvSpPr/>
          <p:nvPr/>
        </p:nvSpPr>
        <p:spPr>
          <a:xfrm>
            <a:off x="686236" y="4864978"/>
            <a:ext cx="17830364" cy="143769"/>
          </a:xfrm>
          <a:prstGeom prst="rect">
            <a:avLst/>
          </a:prstGeom>
          <a:solidFill>
            <a:srgbClr val="FC672D"/>
          </a:solidFill>
          <a:ln>
            <a:noFill/>
          </a:ln>
        </p:spPr>
        <p:txBody>
          <a:bodyPr spcFirstLastPara="1" wrap="square" lIns="71425" tIns="71425" rIns="71425" bIns="71425" anchor="ctr" anchorCtr="0">
            <a:noAutofit/>
          </a:bodyPr>
          <a:lstStyle/>
          <a:p>
            <a:pPr marL="0" marR="0" lvl="0" indent="0" algn="ctr" rtl="0">
              <a:lnSpc>
                <a:spcPct val="100000"/>
              </a:lnSpc>
              <a:spcBef>
                <a:spcPts val="0"/>
              </a:spcBef>
              <a:spcAft>
                <a:spcPts val="0"/>
              </a:spcAft>
              <a:buClr>
                <a:srgbClr val="FFFFFF"/>
              </a:buClr>
              <a:buSzPts val="3600"/>
              <a:buFont typeface="Helvetica Neue"/>
              <a:buNone/>
            </a:pPr>
            <a:endParaRPr sz="3600" b="1" i="0" u="none" strike="noStrike" cap="none">
              <a:solidFill>
                <a:srgbClr val="FFFFFF"/>
              </a:solidFill>
              <a:latin typeface="Helvetica Neue"/>
              <a:ea typeface="Helvetica Neue"/>
              <a:cs typeface="Helvetica Neue"/>
              <a:sym typeface="Helvetica Neue"/>
            </a:endParaRPr>
          </a:p>
        </p:txBody>
      </p:sp>
      <p:sp>
        <p:nvSpPr>
          <p:cNvPr id="71" name="Google Shape;71;p16"/>
          <p:cNvSpPr txBox="1"/>
          <p:nvPr/>
        </p:nvSpPr>
        <p:spPr>
          <a:xfrm>
            <a:off x="1417757" y="6566113"/>
            <a:ext cx="21564163" cy="5503967"/>
          </a:xfrm>
          <a:prstGeom prst="rect">
            <a:avLst/>
          </a:prstGeom>
          <a:noFill/>
          <a:ln>
            <a:noFill/>
          </a:ln>
        </p:spPr>
        <p:txBody>
          <a:bodyPr spcFirstLastPara="1" wrap="square" lIns="71425" tIns="71425" rIns="71425" bIns="71425" anchor="ctr" anchorCtr="0">
            <a:noAutofit/>
          </a:bodyPr>
          <a:lstStyle/>
          <a:p>
            <a:pPr marL="0" marR="0" lvl="0" indent="0" algn="l" rtl="0">
              <a:lnSpc>
                <a:spcPct val="127500"/>
              </a:lnSpc>
              <a:spcBef>
                <a:spcPts val="0"/>
              </a:spcBef>
              <a:spcAft>
                <a:spcPts val="0"/>
              </a:spcAft>
              <a:buClr>
                <a:srgbClr val="6C6C6C"/>
              </a:buClr>
              <a:buSzPts val="4000"/>
              <a:buFont typeface="Calibri"/>
              <a:buNone/>
            </a:pPr>
            <a:r>
              <a:rPr lang="es-CO" sz="6600" dirty="0">
                <a:solidFill>
                  <a:srgbClr val="6C6C6C"/>
                </a:solidFill>
                <a:latin typeface="Calibri"/>
                <a:ea typeface="Calibri"/>
                <a:cs typeface="Calibri"/>
                <a:sym typeface="Calibri"/>
              </a:rPr>
              <a:t>S</a:t>
            </a:r>
            <a:r>
              <a:rPr lang="es-CO" sz="6600" b="0" i="0" u="none" strike="noStrike" cap="none" dirty="0" smtClean="0">
                <a:solidFill>
                  <a:srgbClr val="6C6C6C"/>
                </a:solidFill>
                <a:latin typeface="Calibri"/>
                <a:ea typeface="Calibri"/>
                <a:cs typeface="Calibri"/>
                <a:sym typeface="Calibri"/>
              </a:rPr>
              <a:t>istema de información local diseñado para la farmacia Única del Norte E.U. , realizado para facilitar el proceso de inventario mediante el seguimiento oportuno a los productos y retroalimentación de información a cada uno </a:t>
            </a:r>
            <a:r>
              <a:rPr lang="es-CO" sz="6600" dirty="0" smtClean="0">
                <a:solidFill>
                  <a:srgbClr val="6C6C6C"/>
                </a:solidFill>
                <a:latin typeface="Calibri"/>
                <a:ea typeface="Calibri"/>
                <a:cs typeface="Calibri"/>
                <a:sym typeface="Calibri"/>
              </a:rPr>
              <a:t>en</a:t>
            </a:r>
            <a:r>
              <a:rPr lang="es-CO" sz="6600" b="0" i="0" u="none" strike="noStrike" cap="none" dirty="0" smtClean="0">
                <a:solidFill>
                  <a:srgbClr val="6C6C6C"/>
                </a:solidFill>
                <a:latin typeface="Calibri"/>
                <a:ea typeface="Calibri"/>
                <a:cs typeface="Calibri"/>
                <a:sym typeface="Calibri"/>
              </a:rPr>
              <a:t> cada proceso.</a:t>
            </a:r>
            <a:endParaRPr sz="2800" dirty="0"/>
          </a:p>
        </p:txBody>
      </p:sp>
      <p:pic>
        <p:nvPicPr>
          <p:cNvPr id="5" name="image1.png"/>
          <p:cNvPicPr/>
          <p:nvPr/>
        </p:nvPicPr>
        <p:blipFill>
          <a:blip r:embed="rId4"/>
          <a:srcRect/>
          <a:stretch>
            <a:fillRect/>
          </a:stretch>
        </p:blipFill>
        <p:spPr>
          <a:xfrm>
            <a:off x="21132394" y="14447207"/>
            <a:ext cx="2870606" cy="1300793"/>
          </a:xfrm>
          <a:prstGeom prst="rect">
            <a:avLst/>
          </a:prstGeom>
          <a:ln/>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8"/>
        <p:cNvGrpSpPr/>
        <p:nvPr/>
      </p:nvGrpSpPr>
      <p:grpSpPr>
        <a:xfrm>
          <a:off x="0" y="0"/>
          <a:ext cx="0" cy="0"/>
          <a:chOff x="0" y="0"/>
          <a:chExt cx="0" cy="0"/>
        </a:xfrm>
      </p:grpSpPr>
      <p:sp>
        <p:nvSpPr>
          <p:cNvPr id="69" name="Google Shape;69;p16"/>
          <p:cNvSpPr txBox="1"/>
          <p:nvPr/>
        </p:nvSpPr>
        <p:spPr>
          <a:xfrm>
            <a:off x="-5051623" y="711350"/>
            <a:ext cx="22059464" cy="2112615"/>
          </a:xfrm>
          <a:prstGeom prst="rect">
            <a:avLst/>
          </a:prstGeom>
          <a:noFill/>
          <a:ln>
            <a:noFill/>
          </a:ln>
        </p:spPr>
        <p:txBody>
          <a:bodyPr spcFirstLastPara="1" wrap="square" lIns="71425" tIns="71425" rIns="71425" bIns="71425" anchor="b" anchorCtr="0">
            <a:noAutofit/>
          </a:bodyPr>
          <a:lstStyle/>
          <a:p>
            <a:pPr marL="28955" marR="28955" indent="9651" algn="ctr">
              <a:lnSpc>
                <a:spcPct val="80000"/>
              </a:lnSpc>
              <a:buClr>
                <a:srgbClr val="434343"/>
              </a:buClr>
              <a:buSzPts val="16796"/>
              <a:buFont typeface="Calibri"/>
              <a:buNone/>
            </a:pPr>
            <a:r>
              <a:rPr lang="es-CO" sz="11700" b="1" dirty="0" smtClean="0">
                <a:solidFill>
                  <a:srgbClr val="434343"/>
                </a:solidFill>
                <a:latin typeface="Calibri"/>
                <a:sym typeface="Calibri"/>
              </a:rPr>
              <a:t>Objetivo</a:t>
            </a:r>
            <a:r>
              <a:rPr lang="en-US" sz="11700" b="1" dirty="0" smtClean="0">
                <a:solidFill>
                  <a:srgbClr val="434343"/>
                </a:solidFill>
                <a:latin typeface="Calibri"/>
                <a:sym typeface="Calibri"/>
              </a:rPr>
              <a:t> General</a:t>
            </a:r>
            <a:endParaRPr sz="1100" dirty="0"/>
          </a:p>
        </p:txBody>
      </p:sp>
      <p:sp>
        <p:nvSpPr>
          <p:cNvPr id="70" name="Google Shape;70;p16"/>
          <p:cNvSpPr/>
          <p:nvPr/>
        </p:nvSpPr>
        <p:spPr>
          <a:xfrm>
            <a:off x="823396" y="2605142"/>
            <a:ext cx="17830364" cy="143769"/>
          </a:xfrm>
          <a:prstGeom prst="rect">
            <a:avLst/>
          </a:prstGeom>
          <a:solidFill>
            <a:srgbClr val="FC672D"/>
          </a:solidFill>
          <a:ln>
            <a:noFill/>
          </a:ln>
        </p:spPr>
        <p:txBody>
          <a:bodyPr spcFirstLastPara="1" wrap="square" lIns="71425" tIns="71425" rIns="71425" bIns="71425" anchor="ctr" anchorCtr="0">
            <a:noAutofit/>
          </a:bodyPr>
          <a:lstStyle/>
          <a:p>
            <a:pPr algn="ctr">
              <a:buClr>
                <a:srgbClr val="FFFFFF"/>
              </a:buClr>
              <a:buSzPts val="3600"/>
              <a:buFont typeface="Helvetica Neue"/>
              <a:buNone/>
            </a:pPr>
            <a:endParaRPr sz="3600" b="1">
              <a:solidFill>
                <a:srgbClr val="FFFFFF"/>
              </a:solidFill>
              <a:latin typeface="Helvetica Neue"/>
              <a:ea typeface="Helvetica Neue"/>
              <a:cs typeface="Helvetica Neue"/>
              <a:sym typeface="Helvetica Neue"/>
            </a:endParaRPr>
          </a:p>
        </p:txBody>
      </p:sp>
      <p:sp>
        <p:nvSpPr>
          <p:cNvPr id="71" name="Google Shape;71;p16"/>
          <p:cNvSpPr txBox="1"/>
          <p:nvPr/>
        </p:nvSpPr>
        <p:spPr>
          <a:xfrm>
            <a:off x="805413" y="3880703"/>
            <a:ext cx="21762284" cy="8247167"/>
          </a:xfrm>
          <a:prstGeom prst="rect">
            <a:avLst/>
          </a:prstGeom>
          <a:noFill/>
          <a:ln>
            <a:noFill/>
          </a:ln>
        </p:spPr>
        <p:txBody>
          <a:bodyPr spcFirstLastPara="1" wrap="square" lIns="71425" tIns="71425" rIns="71425" bIns="71425" anchor="ctr" anchorCtr="0">
            <a:noAutofit/>
          </a:bodyPr>
          <a:lstStyle/>
          <a:p>
            <a:r>
              <a:rPr lang="es-MX" sz="6600" dirty="0">
                <a:solidFill>
                  <a:schemeClr val="tx2">
                    <a:lumMod val="50000"/>
                  </a:schemeClr>
                </a:solidFill>
                <a:latin typeface="Calibri" panose="020F0502020204030204" pitchFamily="34" charset="0"/>
              </a:rPr>
              <a:t>Desarrollar un sistema de información para la farmacia </a:t>
            </a:r>
            <a:r>
              <a:rPr lang="es-MX" sz="6600" dirty="0" smtClean="0">
                <a:solidFill>
                  <a:schemeClr val="tx2">
                    <a:lumMod val="50000"/>
                  </a:schemeClr>
                </a:solidFill>
                <a:latin typeface="Calibri" panose="020F0502020204030204" pitchFamily="34" charset="0"/>
              </a:rPr>
              <a:t>Única </a:t>
            </a:r>
            <a:r>
              <a:rPr lang="es-MX" sz="6600" dirty="0">
                <a:solidFill>
                  <a:schemeClr val="tx2">
                    <a:lumMod val="50000"/>
                  </a:schemeClr>
                </a:solidFill>
                <a:latin typeface="Calibri" panose="020F0502020204030204" pitchFamily="34" charset="0"/>
              </a:rPr>
              <a:t>del norte E.U., que permita optimizar el proceso de </a:t>
            </a:r>
            <a:r>
              <a:rPr lang="es-MX" sz="6600" dirty="0" smtClean="0">
                <a:solidFill>
                  <a:schemeClr val="tx2">
                    <a:lumMod val="50000"/>
                  </a:schemeClr>
                </a:solidFill>
                <a:latin typeface="Calibri" panose="020F0502020204030204" pitchFamily="34" charset="0"/>
              </a:rPr>
              <a:t>inventario, </a:t>
            </a:r>
            <a:r>
              <a:rPr lang="es-MX" sz="6600" dirty="0">
                <a:solidFill>
                  <a:schemeClr val="tx2">
                    <a:lumMod val="50000"/>
                  </a:schemeClr>
                </a:solidFill>
                <a:latin typeface="Calibri" panose="020F0502020204030204" pitchFamily="34" charset="0"/>
              </a:rPr>
              <a:t>mediante el seguimiento oportuno a los productos y retroalimentación de información a cada uno de cada proceso. </a:t>
            </a:r>
            <a:endParaRPr lang="es-CO" sz="6600" dirty="0">
              <a:solidFill>
                <a:schemeClr val="tx2">
                  <a:lumMod val="50000"/>
                </a:schemeClr>
              </a:solidFill>
              <a:latin typeface="Calibri" panose="020F0502020204030204" pitchFamily="34" charset="0"/>
            </a:endParaRPr>
          </a:p>
        </p:txBody>
      </p:sp>
      <p:pic>
        <p:nvPicPr>
          <p:cNvPr id="5" name="image1.png"/>
          <p:cNvPicPr/>
          <p:nvPr/>
        </p:nvPicPr>
        <p:blipFill>
          <a:blip r:embed="rId4"/>
          <a:srcRect/>
          <a:stretch>
            <a:fillRect/>
          </a:stretch>
        </p:blipFill>
        <p:spPr>
          <a:xfrm>
            <a:off x="21132394" y="14447207"/>
            <a:ext cx="2870606" cy="1300793"/>
          </a:xfrm>
          <a:prstGeom prst="rect">
            <a:avLst/>
          </a:prstGeom>
          <a:ln/>
        </p:spPr>
      </p:pic>
    </p:spTree>
    <p:extLst>
      <p:ext uri="{BB962C8B-B14F-4D97-AF65-F5344CB8AC3E}">
        <p14:creationId xmlns:p14="http://schemas.microsoft.com/office/powerpoint/2010/main" val="419461292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8"/>
        <p:cNvGrpSpPr/>
        <p:nvPr/>
      </p:nvGrpSpPr>
      <p:grpSpPr>
        <a:xfrm>
          <a:off x="0" y="0"/>
          <a:ext cx="0" cy="0"/>
          <a:chOff x="0" y="0"/>
          <a:chExt cx="0" cy="0"/>
        </a:xfrm>
      </p:grpSpPr>
      <p:sp>
        <p:nvSpPr>
          <p:cNvPr id="69" name="Google Shape;69;p16"/>
          <p:cNvSpPr txBox="1"/>
          <p:nvPr/>
        </p:nvSpPr>
        <p:spPr>
          <a:xfrm>
            <a:off x="-3485714" y="711350"/>
            <a:ext cx="22059464" cy="2112615"/>
          </a:xfrm>
          <a:prstGeom prst="rect">
            <a:avLst/>
          </a:prstGeom>
          <a:noFill/>
          <a:ln>
            <a:noFill/>
          </a:ln>
        </p:spPr>
        <p:txBody>
          <a:bodyPr spcFirstLastPara="1" wrap="square" lIns="71425" tIns="71425" rIns="71425" bIns="71425" anchor="b" anchorCtr="0">
            <a:noAutofit/>
          </a:bodyPr>
          <a:lstStyle/>
          <a:p>
            <a:pPr marL="28955" marR="28955" indent="9651" algn="ctr">
              <a:lnSpc>
                <a:spcPct val="80000"/>
              </a:lnSpc>
              <a:buClr>
                <a:srgbClr val="434343"/>
              </a:buClr>
              <a:buSzPts val="16796"/>
              <a:buFont typeface="Calibri"/>
              <a:buNone/>
            </a:pPr>
            <a:r>
              <a:rPr lang="es-CO" sz="11700" b="1" dirty="0" smtClean="0">
                <a:solidFill>
                  <a:srgbClr val="434343"/>
                </a:solidFill>
                <a:latin typeface="Calibri"/>
                <a:sym typeface="Calibri"/>
              </a:rPr>
              <a:t>Objetivos Específicos</a:t>
            </a:r>
            <a:endParaRPr lang="es-CO" sz="1100" dirty="0"/>
          </a:p>
        </p:txBody>
      </p:sp>
      <p:sp>
        <p:nvSpPr>
          <p:cNvPr id="70" name="Google Shape;70;p16"/>
          <p:cNvSpPr/>
          <p:nvPr/>
        </p:nvSpPr>
        <p:spPr>
          <a:xfrm>
            <a:off x="823396" y="2605142"/>
            <a:ext cx="17830364" cy="143769"/>
          </a:xfrm>
          <a:prstGeom prst="rect">
            <a:avLst/>
          </a:prstGeom>
          <a:solidFill>
            <a:srgbClr val="FC672D"/>
          </a:solidFill>
          <a:ln>
            <a:noFill/>
          </a:ln>
        </p:spPr>
        <p:txBody>
          <a:bodyPr spcFirstLastPara="1" wrap="square" lIns="71425" tIns="71425" rIns="71425" bIns="71425" anchor="ctr" anchorCtr="0">
            <a:noAutofit/>
          </a:bodyPr>
          <a:lstStyle/>
          <a:p>
            <a:pPr algn="ctr">
              <a:buClr>
                <a:srgbClr val="FFFFFF"/>
              </a:buClr>
              <a:buSzPts val="3600"/>
              <a:buFont typeface="Helvetica Neue"/>
              <a:buNone/>
            </a:pPr>
            <a:endParaRPr sz="3600" b="1">
              <a:solidFill>
                <a:srgbClr val="FFFFFF"/>
              </a:solidFill>
              <a:latin typeface="Helvetica Neue"/>
              <a:ea typeface="Helvetica Neue"/>
              <a:cs typeface="Helvetica Neue"/>
              <a:sym typeface="Helvetica Neue"/>
            </a:endParaRPr>
          </a:p>
        </p:txBody>
      </p:sp>
      <p:sp>
        <p:nvSpPr>
          <p:cNvPr id="71" name="Google Shape;71;p16"/>
          <p:cNvSpPr txBox="1"/>
          <p:nvPr/>
        </p:nvSpPr>
        <p:spPr>
          <a:xfrm>
            <a:off x="805414" y="5129237"/>
            <a:ext cx="21762283" cy="8201447"/>
          </a:xfrm>
          <a:prstGeom prst="rect">
            <a:avLst/>
          </a:prstGeom>
          <a:noFill/>
          <a:ln>
            <a:noFill/>
          </a:ln>
        </p:spPr>
        <p:txBody>
          <a:bodyPr spcFirstLastPara="1" wrap="square" lIns="71425" tIns="71425" rIns="71425" bIns="71425" anchor="ctr" anchorCtr="0">
            <a:noAutofit/>
          </a:bodyPr>
          <a:lstStyle/>
          <a:p>
            <a:pPr lvl="0"/>
            <a:r>
              <a:rPr lang="es-ES" sz="5400" dirty="0" smtClean="0">
                <a:solidFill>
                  <a:schemeClr val="tx2">
                    <a:lumMod val="50000"/>
                  </a:schemeClr>
                </a:solidFill>
              </a:rPr>
              <a:t>-Optimizar </a:t>
            </a:r>
            <a:r>
              <a:rPr lang="es-ES" sz="5400" dirty="0">
                <a:solidFill>
                  <a:schemeClr val="tx2">
                    <a:lumMod val="50000"/>
                  </a:schemeClr>
                </a:solidFill>
              </a:rPr>
              <a:t>el manejo de ingreso de productos </a:t>
            </a:r>
            <a:endParaRPr lang="es-ES" sz="5400" dirty="0" smtClean="0">
              <a:solidFill>
                <a:schemeClr val="tx2">
                  <a:lumMod val="50000"/>
                </a:schemeClr>
              </a:solidFill>
            </a:endParaRPr>
          </a:p>
          <a:p>
            <a:pPr lvl="0"/>
            <a:r>
              <a:rPr lang="es-ES" sz="5400" dirty="0" smtClean="0">
                <a:solidFill>
                  <a:schemeClr val="tx2">
                    <a:lumMod val="50000"/>
                  </a:schemeClr>
                </a:solidFill>
              </a:rPr>
              <a:t>-Garantizar </a:t>
            </a:r>
            <a:r>
              <a:rPr lang="es-ES" sz="5400" dirty="0">
                <a:solidFill>
                  <a:schemeClr val="tx2">
                    <a:lumMod val="50000"/>
                  </a:schemeClr>
                </a:solidFill>
              </a:rPr>
              <a:t>el manejo, ahorro en tiempo y dinero en </a:t>
            </a:r>
            <a:r>
              <a:rPr lang="es-CO" sz="5400" dirty="0" smtClean="0">
                <a:solidFill>
                  <a:schemeClr val="tx2">
                    <a:lumMod val="50000"/>
                  </a:schemeClr>
                </a:solidFill>
              </a:rPr>
              <a:t>los procesos del stock</a:t>
            </a:r>
          </a:p>
          <a:p>
            <a:pPr lvl="0"/>
            <a:r>
              <a:rPr lang="es-ES" sz="5400" dirty="0" smtClean="0">
                <a:solidFill>
                  <a:schemeClr val="tx2">
                    <a:lumMod val="50000"/>
                  </a:schemeClr>
                </a:solidFill>
              </a:rPr>
              <a:t>-Proporcionar información que sirva de apoyo al proceso de toma de decisiones </a:t>
            </a:r>
          </a:p>
          <a:p>
            <a:pPr lvl="0"/>
            <a:r>
              <a:rPr lang="es-ES" sz="5400" dirty="0" smtClean="0">
                <a:solidFill>
                  <a:schemeClr val="tx2">
                    <a:lumMod val="50000"/>
                  </a:schemeClr>
                </a:solidFill>
              </a:rPr>
              <a:t>-Automatizar </a:t>
            </a:r>
            <a:r>
              <a:rPr lang="es-ES" sz="5400" dirty="0">
                <a:solidFill>
                  <a:schemeClr val="tx2">
                    <a:lumMod val="50000"/>
                  </a:schemeClr>
                </a:solidFill>
              </a:rPr>
              <a:t>los procesos </a:t>
            </a:r>
            <a:r>
              <a:rPr lang="es-ES" sz="5400" dirty="0" smtClean="0">
                <a:solidFill>
                  <a:schemeClr val="tx2">
                    <a:lumMod val="50000"/>
                  </a:schemeClr>
                </a:solidFill>
              </a:rPr>
              <a:t>operativos</a:t>
            </a:r>
          </a:p>
          <a:p>
            <a:pPr lvl="0"/>
            <a:endParaRPr lang="es-CO" sz="5400" dirty="0">
              <a:solidFill>
                <a:schemeClr val="tx2">
                  <a:lumMod val="50000"/>
                </a:schemeClr>
              </a:solidFill>
            </a:endParaRPr>
          </a:p>
          <a:p>
            <a:pPr lvl="0"/>
            <a:endParaRPr lang="es-CO" sz="5400" dirty="0">
              <a:solidFill>
                <a:schemeClr val="tx2">
                  <a:lumMod val="50000"/>
                </a:schemeClr>
              </a:solidFill>
            </a:endParaRPr>
          </a:p>
        </p:txBody>
      </p:sp>
      <p:pic>
        <p:nvPicPr>
          <p:cNvPr id="5" name="image1.png"/>
          <p:cNvPicPr/>
          <p:nvPr/>
        </p:nvPicPr>
        <p:blipFill>
          <a:blip r:embed="rId4"/>
          <a:srcRect/>
          <a:stretch>
            <a:fillRect/>
          </a:stretch>
        </p:blipFill>
        <p:spPr>
          <a:xfrm>
            <a:off x="21132394" y="14447207"/>
            <a:ext cx="2870606" cy="1300793"/>
          </a:xfrm>
          <a:prstGeom prst="rect">
            <a:avLst/>
          </a:prstGeom>
          <a:ln/>
        </p:spPr>
      </p:pic>
    </p:spTree>
    <p:extLst>
      <p:ext uri="{BB962C8B-B14F-4D97-AF65-F5344CB8AC3E}">
        <p14:creationId xmlns:p14="http://schemas.microsoft.com/office/powerpoint/2010/main" val="321294592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8"/>
        <p:cNvGrpSpPr/>
        <p:nvPr/>
      </p:nvGrpSpPr>
      <p:grpSpPr>
        <a:xfrm>
          <a:off x="0" y="0"/>
          <a:ext cx="0" cy="0"/>
          <a:chOff x="0" y="0"/>
          <a:chExt cx="0" cy="0"/>
        </a:xfrm>
      </p:grpSpPr>
      <p:sp>
        <p:nvSpPr>
          <p:cNvPr id="69" name="Google Shape;69;p16"/>
          <p:cNvSpPr txBox="1"/>
          <p:nvPr/>
        </p:nvSpPr>
        <p:spPr>
          <a:xfrm>
            <a:off x="-1759783" y="917373"/>
            <a:ext cx="22059464" cy="2112615"/>
          </a:xfrm>
          <a:prstGeom prst="rect">
            <a:avLst/>
          </a:prstGeom>
          <a:noFill/>
          <a:ln>
            <a:noFill/>
          </a:ln>
        </p:spPr>
        <p:txBody>
          <a:bodyPr spcFirstLastPara="1" wrap="square" lIns="71425" tIns="71425" rIns="71425" bIns="71425" anchor="b" anchorCtr="0">
            <a:noAutofit/>
          </a:bodyPr>
          <a:lstStyle/>
          <a:p>
            <a:pPr marL="28955" marR="28955" indent="9651" algn="ctr">
              <a:lnSpc>
                <a:spcPct val="80000"/>
              </a:lnSpc>
              <a:buClr>
                <a:srgbClr val="434343"/>
              </a:buClr>
              <a:buSzPts val="16796"/>
              <a:buFont typeface="Calibri"/>
              <a:buNone/>
            </a:pPr>
            <a:r>
              <a:rPr lang="en-US" sz="11800" b="1" dirty="0" smtClean="0">
                <a:solidFill>
                  <a:srgbClr val="434343"/>
                </a:solidFill>
                <a:latin typeface="Calibri"/>
                <a:sym typeface="Calibri"/>
              </a:rPr>
              <a:t>Planteamiento del Problema</a:t>
            </a:r>
            <a:endParaRPr sz="1100" dirty="0"/>
          </a:p>
        </p:txBody>
      </p:sp>
      <p:sp>
        <p:nvSpPr>
          <p:cNvPr id="70" name="Google Shape;70;p16"/>
          <p:cNvSpPr/>
          <p:nvPr/>
        </p:nvSpPr>
        <p:spPr>
          <a:xfrm>
            <a:off x="354767" y="2886219"/>
            <a:ext cx="17830364" cy="143769"/>
          </a:xfrm>
          <a:prstGeom prst="rect">
            <a:avLst/>
          </a:prstGeom>
          <a:solidFill>
            <a:srgbClr val="FC672D"/>
          </a:solidFill>
          <a:ln>
            <a:noFill/>
          </a:ln>
        </p:spPr>
        <p:txBody>
          <a:bodyPr spcFirstLastPara="1" wrap="square" lIns="71425" tIns="71425" rIns="71425" bIns="71425" anchor="ctr" anchorCtr="0">
            <a:noAutofit/>
          </a:bodyPr>
          <a:lstStyle/>
          <a:p>
            <a:pPr algn="ctr">
              <a:buClr>
                <a:srgbClr val="FFFFFF"/>
              </a:buClr>
              <a:buSzPts val="3600"/>
              <a:buFont typeface="Helvetica Neue"/>
              <a:buNone/>
            </a:pPr>
            <a:endParaRPr sz="3600" b="1">
              <a:solidFill>
                <a:srgbClr val="FFFFFF"/>
              </a:solidFill>
              <a:latin typeface="Helvetica Neue"/>
              <a:ea typeface="Helvetica Neue"/>
              <a:cs typeface="Helvetica Neue"/>
              <a:sym typeface="Helvetica Neue"/>
            </a:endParaRPr>
          </a:p>
        </p:txBody>
      </p:sp>
      <p:sp>
        <p:nvSpPr>
          <p:cNvPr id="71" name="Google Shape;71;p16"/>
          <p:cNvSpPr txBox="1"/>
          <p:nvPr/>
        </p:nvSpPr>
        <p:spPr>
          <a:xfrm>
            <a:off x="1311077" y="5346913"/>
            <a:ext cx="19537243" cy="7729007"/>
          </a:xfrm>
          <a:prstGeom prst="rect">
            <a:avLst/>
          </a:prstGeom>
          <a:noFill/>
          <a:ln>
            <a:noFill/>
          </a:ln>
        </p:spPr>
        <p:txBody>
          <a:bodyPr spcFirstLastPara="1" wrap="square" lIns="71425" tIns="71425" rIns="71425" bIns="71425" anchor="ctr" anchorCtr="0">
            <a:noAutofit/>
          </a:bodyPr>
          <a:lstStyle/>
          <a:p>
            <a:pPr>
              <a:lnSpc>
                <a:spcPct val="127500"/>
              </a:lnSpc>
              <a:buClr>
                <a:srgbClr val="6C6C6C"/>
              </a:buClr>
              <a:buSzPts val="4000"/>
            </a:pPr>
            <a:r>
              <a:rPr lang="es-CO" sz="5400" dirty="0" smtClean="0">
                <a:solidFill>
                  <a:schemeClr val="tx2">
                    <a:lumMod val="50000"/>
                  </a:schemeClr>
                </a:solidFill>
                <a:latin typeface="Calibri" panose="020F0502020204030204" pitchFamily="34" charset="0"/>
              </a:rPr>
              <a:t>Este </a:t>
            </a:r>
            <a:r>
              <a:rPr lang="es-CO" sz="5400" dirty="0">
                <a:solidFill>
                  <a:schemeClr val="tx2">
                    <a:lumMod val="50000"/>
                  </a:schemeClr>
                </a:solidFill>
                <a:latin typeface="Calibri" panose="020F0502020204030204" pitchFamily="34" charset="0"/>
              </a:rPr>
              <a:t>sistema de </a:t>
            </a:r>
            <a:r>
              <a:rPr lang="es-CO" sz="5400" dirty="0" smtClean="0">
                <a:solidFill>
                  <a:schemeClr val="tx2">
                    <a:lumMod val="50000"/>
                  </a:schemeClr>
                </a:solidFill>
                <a:latin typeface="Calibri" panose="020F0502020204030204" pitchFamily="34" charset="0"/>
              </a:rPr>
              <a:t>información (SIIF), se </a:t>
            </a:r>
            <a:r>
              <a:rPr lang="es-CO" sz="5400" dirty="0">
                <a:solidFill>
                  <a:schemeClr val="tx2">
                    <a:lumMod val="50000"/>
                  </a:schemeClr>
                </a:solidFill>
                <a:latin typeface="Calibri" panose="020F0502020204030204" pitchFamily="34" charset="0"/>
              </a:rPr>
              <a:t>realiza con el objetivo de solucionar </a:t>
            </a:r>
            <a:r>
              <a:rPr lang="es-CO" sz="5400" dirty="0" smtClean="0">
                <a:solidFill>
                  <a:schemeClr val="tx2">
                    <a:lumMod val="50000"/>
                  </a:schemeClr>
                </a:solidFill>
                <a:latin typeface="Calibri" panose="020F0502020204030204" pitchFamily="34" charset="0"/>
              </a:rPr>
              <a:t>problemas </a:t>
            </a:r>
            <a:r>
              <a:rPr lang="es-CO" sz="5400" dirty="0">
                <a:solidFill>
                  <a:schemeClr val="tx2">
                    <a:lumMod val="50000"/>
                  </a:schemeClr>
                </a:solidFill>
                <a:latin typeface="Calibri" panose="020F0502020204030204" pitchFamily="34" charset="0"/>
              </a:rPr>
              <a:t>que se tienen con el control del </a:t>
            </a:r>
            <a:r>
              <a:rPr lang="es-CO" sz="5400" dirty="0" smtClean="0">
                <a:solidFill>
                  <a:schemeClr val="tx2">
                    <a:lumMod val="50000"/>
                  </a:schemeClr>
                </a:solidFill>
                <a:latin typeface="Calibri" panose="020F0502020204030204" pitchFamily="34" charset="0"/>
              </a:rPr>
              <a:t>inventario, </a:t>
            </a:r>
            <a:r>
              <a:rPr lang="es-CO" sz="5400" dirty="0">
                <a:solidFill>
                  <a:schemeClr val="tx2">
                    <a:lumMod val="50000"/>
                  </a:schemeClr>
                </a:solidFill>
                <a:latin typeface="Calibri" panose="020F0502020204030204" pitchFamily="34" charset="0"/>
              </a:rPr>
              <a:t>ya que en esta empresa se registra todo el proceso que recibe el stock desde que ingresa hasta que sale del establecimiento,  a través de un libro </a:t>
            </a:r>
            <a:r>
              <a:rPr lang="es-CO" sz="5400" dirty="0" smtClean="0">
                <a:solidFill>
                  <a:schemeClr val="tx2">
                    <a:lumMod val="50000"/>
                  </a:schemeClr>
                </a:solidFill>
                <a:latin typeface="Calibri" panose="020F0502020204030204" pitchFamily="34" charset="0"/>
              </a:rPr>
              <a:t>.</a:t>
            </a:r>
          </a:p>
          <a:p>
            <a:pPr>
              <a:lnSpc>
                <a:spcPct val="127500"/>
              </a:lnSpc>
              <a:buClr>
                <a:srgbClr val="6C6C6C"/>
              </a:buClr>
              <a:buSzPts val="4000"/>
            </a:pPr>
            <a:endParaRPr lang="es-CO" sz="5400" dirty="0" smtClean="0">
              <a:solidFill>
                <a:schemeClr val="tx2">
                  <a:lumMod val="50000"/>
                </a:schemeClr>
              </a:solidFill>
              <a:latin typeface="Calibri" panose="020F0502020204030204" pitchFamily="34" charset="0"/>
            </a:endParaRPr>
          </a:p>
          <a:p>
            <a:pPr>
              <a:lnSpc>
                <a:spcPct val="127500"/>
              </a:lnSpc>
              <a:buClr>
                <a:srgbClr val="6C6C6C"/>
              </a:buClr>
              <a:buSzPts val="4000"/>
            </a:pPr>
            <a:r>
              <a:rPr lang="es-CO" sz="5400" dirty="0">
                <a:solidFill>
                  <a:schemeClr val="tx2">
                    <a:lumMod val="50000"/>
                  </a:schemeClr>
                </a:solidFill>
                <a:latin typeface="Calibri" panose="020F0502020204030204" pitchFamily="34" charset="0"/>
              </a:rPr>
              <a:t>E</a:t>
            </a:r>
            <a:r>
              <a:rPr lang="es-CO" sz="5400" dirty="0" smtClean="0">
                <a:solidFill>
                  <a:schemeClr val="tx2">
                    <a:lumMod val="50000"/>
                  </a:schemeClr>
                </a:solidFill>
                <a:latin typeface="Calibri" panose="020F0502020204030204" pitchFamily="34" charset="0"/>
              </a:rPr>
              <a:t>l </a:t>
            </a:r>
            <a:r>
              <a:rPr lang="es-CO" sz="5400" dirty="0">
                <a:solidFill>
                  <a:schemeClr val="tx2">
                    <a:lumMod val="50000"/>
                  </a:schemeClr>
                </a:solidFill>
                <a:latin typeface="Calibri" panose="020F0502020204030204" pitchFamily="34" charset="0"/>
              </a:rPr>
              <a:t>fin que se busca con el sistema es mejorar el tiempo de estos procesos, hacer más segura la información de los productos y tener un mejor control del total de productos para su correcto manejo.</a:t>
            </a:r>
          </a:p>
          <a:p>
            <a:pPr>
              <a:lnSpc>
                <a:spcPct val="127500"/>
              </a:lnSpc>
              <a:buClr>
                <a:srgbClr val="6C6C6C"/>
              </a:buClr>
              <a:buSzPts val="4000"/>
              <a:buFont typeface="Calibri"/>
              <a:buNone/>
            </a:pPr>
            <a:endParaRPr sz="1800" dirty="0"/>
          </a:p>
        </p:txBody>
      </p:sp>
      <p:pic>
        <p:nvPicPr>
          <p:cNvPr id="5" name="image1.png"/>
          <p:cNvPicPr/>
          <p:nvPr/>
        </p:nvPicPr>
        <p:blipFill>
          <a:blip r:embed="rId4"/>
          <a:srcRect/>
          <a:stretch>
            <a:fillRect/>
          </a:stretch>
        </p:blipFill>
        <p:spPr>
          <a:xfrm>
            <a:off x="21132394" y="14447207"/>
            <a:ext cx="2870606" cy="1300793"/>
          </a:xfrm>
          <a:prstGeom prst="rect">
            <a:avLst/>
          </a:prstGeom>
          <a:ln/>
        </p:spPr>
      </p:pic>
    </p:spTree>
    <p:extLst>
      <p:ext uri="{BB962C8B-B14F-4D97-AF65-F5344CB8AC3E}">
        <p14:creationId xmlns:p14="http://schemas.microsoft.com/office/powerpoint/2010/main" val="243292317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8"/>
        <p:cNvGrpSpPr/>
        <p:nvPr/>
      </p:nvGrpSpPr>
      <p:grpSpPr>
        <a:xfrm>
          <a:off x="0" y="0"/>
          <a:ext cx="0" cy="0"/>
          <a:chOff x="0" y="0"/>
          <a:chExt cx="0" cy="0"/>
        </a:xfrm>
      </p:grpSpPr>
      <p:sp>
        <p:nvSpPr>
          <p:cNvPr id="69" name="Google Shape;69;p16"/>
          <p:cNvSpPr txBox="1"/>
          <p:nvPr/>
        </p:nvSpPr>
        <p:spPr>
          <a:xfrm>
            <a:off x="-5966023" y="711350"/>
            <a:ext cx="22059464" cy="2112615"/>
          </a:xfrm>
          <a:prstGeom prst="rect">
            <a:avLst/>
          </a:prstGeom>
          <a:noFill/>
          <a:ln>
            <a:noFill/>
          </a:ln>
        </p:spPr>
        <p:txBody>
          <a:bodyPr spcFirstLastPara="1" wrap="square" lIns="71425" tIns="71425" rIns="71425" bIns="71425" anchor="b" anchorCtr="0">
            <a:noAutofit/>
          </a:bodyPr>
          <a:lstStyle/>
          <a:p>
            <a:pPr marL="28955" marR="28955" indent="9651" algn="ctr">
              <a:lnSpc>
                <a:spcPct val="80000"/>
              </a:lnSpc>
              <a:buClr>
                <a:srgbClr val="434343"/>
              </a:buClr>
              <a:buSzPts val="16796"/>
              <a:buFont typeface="Calibri"/>
              <a:buNone/>
            </a:pPr>
            <a:r>
              <a:rPr lang="es-CO" sz="11700" b="1" dirty="0" smtClean="0">
                <a:solidFill>
                  <a:srgbClr val="434343"/>
                </a:solidFill>
                <a:latin typeface="Calibri"/>
                <a:sym typeface="Calibri"/>
              </a:rPr>
              <a:t>Justificación</a:t>
            </a:r>
            <a:endParaRPr lang="es-CO" sz="1100" dirty="0"/>
          </a:p>
        </p:txBody>
      </p:sp>
      <p:sp>
        <p:nvSpPr>
          <p:cNvPr id="70" name="Google Shape;70;p16"/>
          <p:cNvSpPr/>
          <p:nvPr/>
        </p:nvSpPr>
        <p:spPr>
          <a:xfrm>
            <a:off x="823396" y="2605142"/>
            <a:ext cx="17830364" cy="143769"/>
          </a:xfrm>
          <a:prstGeom prst="rect">
            <a:avLst/>
          </a:prstGeom>
          <a:solidFill>
            <a:srgbClr val="FC672D"/>
          </a:solidFill>
          <a:ln>
            <a:noFill/>
          </a:ln>
        </p:spPr>
        <p:txBody>
          <a:bodyPr spcFirstLastPara="1" wrap="square" lIns="71425" tIns="71425" rIns="71425" bIns="71425" anchor="ctr" anchorCtr="0">
            <a:noAutofit/>
          </a:bodyPr>
          <a:lstStyle/>
          <a:p>
            <a:pPr algn="ctr">
              <a:buClr>
                <a:srgbClr val="FFFFFF"/>
              </a:buClr>
              <a:buSzPts val="3600"/>
              <a:buFont typeface="Helvetica Neue"/>
              <a:buNone/>
            </a:pPr>
            <a:endParaRPr sz="3600" b="1">
              <a:solidFill>
                <a:srgbClr val="FFFFFF"/>
              </a:solidFill>
              <a:latin typeface="Helvetica Neue"/>
              <a:ea typeface="Helvetica Neue"/>
              <a:cs typeface="Helvetica Neue"/>
              <a:sym typeface="Helvetica Neue"/>
            </a:endParaRPr>
          </a:p>
        </p:txBody>
      </p:sp>
      <p:sp>
        <p:nvSpPr>
          <p:cNvPr id="71" name="Google Shape;71;p16"/>
          <p:cNvSpPr txBox="1"/>
          <p:nvPr/>
        </p:nvSpPr>
        <p:spPr>
          <a:xfrm>
            <a:off x="1092231" y="4005793"/>
            <a:ext cx="20040163" cy="8978687"/>
          </a:xfrm>
          <a:prstGeom prst="rect">
            <a:avLst/>
          </a:prstGeom>
          <a:noFill/>
          <a:ln>
            <a:noFill/>
          </a:ln>
        </p:spPr>
        <p:txBody>
          <a:bodyPr spcFirstLastPara="1" wrap="square" lIns="71425" tIns="71425" rIns="71425" bIns="71425" anchor="ctr" anchorCtr="0">
            <a:noAutofit/>
          </a:bodyPr>
          <a:lstStyle/>
          <a:p>
            <a:r>
              <a:rPr lang="es-ES" sz="6000" dirty="0">
                <a:solidFill>
                  <a:schemeClr val="tx2">
                    <a:lumMod val="50000"/>
                  </a:schemeClr>
                </a:solidFill>
                <a:latin typeface="Calibri" panose="020F0502020204030204" pitchFamily="34" charset="0"/>
              </a:rPr>
              <a:t>Este Sistema de información se realiza con el propósito de trasmitir el diseño de la arquitectura de alto nivel a los procesos de inventario de la Droguería única del norte E.U para el </a:t>
            </a:r>
            <a:r>
              <a:rPr lang="es-ES" sz="6000" dirty="0" smtClean="0">
                <a:solidFill>
                  <a:schemeClr val="tx2">
                    <a:lumMod val="50000"/>
                  </a:schemeClr>
                </a:solidFill>
                <a:latin typeface="Calibri" panose="020F0502020204030204" pitchFamily="34" charset="0"/>
              </a:rPr>
              <a:t>registro</a:t>
            </a:r>
            <a:r>
              <a:rPr lang="es-ES" sz="6000" dirty="0">
                <a:solidFill>
                  <a:schemeClr val="tx2">
                    <a:lumMod val="50000"/>
                  </a:schemeClr>
                </a:solidFill>
                <a:latin typeface="Calibri" panose="020F0502020204030204" pitchFamily="34" charset="0"/>
              </a:rPr>
              <a:t>, almacenamiento y procesamiento de la </a:t>
            </a:r>
            <a:r>
              <a:rPr lang="es-ES" sz="6000" dirty="0" smtClean="0">
                <a:solidFill>
                  <a:schemeClr val="tx2">
                    <a:lumMod val="50000"/>
                  </a:schemeClr>
                </a:solidFill>
                <a:latin typeface="Calibri" panose="020F0502020204030204" pitchFamily="34" charset="0"/>
              </a:rPr>
              <a:t>información.</a:t>
            </a:r>
          </a:p>
          <a:p>
            <a:endParaRPr lang="es-ES" sz="6000" dirty="0" smtClean="0">
              <a:solidFill>
                <a:schemeClr val="tx2">
                  <a:lumMod val="50000"/>
                </a:schemeClr>
              </a:solidFill>
              <a:latin typeface="Calibri" panose="020F0502020204030204" pitchFamily="34" charset="0"/>
            </a:endParaRPr>
          </a:p>
          <a:p>
            <a:endParaRPr lang="es-ES" sz="6000" dirty="0" smtClean="0">
              <a:solidFill>
                <a:schemeClr val="tx2">
                  <a:lumMod val="50000"/>
                </a:schemeClr>
              </a:solidFill>
              <a:latin typeface="Calibri" panose="020F0502020204030204" pitchFamily="34" charset="0"/>
            </a:endParaRPr>
          </a:p>
          <a:p>
            <a:r>
              <a:rPr lang="es-ES" sz="6000" dirty="0" smtClean="0">
                <a:solidFill>
                  <a:schemeClr val="tx2">
                    <a:lumMod val="50000"/>
                  </a:schemeClr>
                </a:solidFill>
                <a:latin typeface="Calibri" panose="020F0502020204030204" pitchFamily="34" charset="0"/>
              </a:rPr>
              <a:t> Para así </a:t>
            </a:r>
            <a:r>
              <a:rPr lang="es-ES" sz="6000" dirty="0">
                <a:solidFill>
                  <a:schemeClr val="tx2">
                    <a:lumMod val="50000"/>
                  </a:schemeClr>
                </a:solidFill>
                <a:latin typeface="Calibri" panose="020F0502020204030204" pitchFamily="34" charset="0"/>
              </a:rPr>
              <a:t>llevar la </a:t>
            </a:r>
            <a:r>
              <a:rPr lang="es-ES" sz="6000" dirty="0" smtClean="0">
                <a:solidFill>
                  <a:schemeClr val="tx2">
                    <a:lumMod val="50000"/>
                  </a:schemeClr>
                </a:solidFill>
                <a:latin typeface="Calibri" panose="020F0502020204030204" pitchFamily="34" charset="0"/>
              </a:rPr>
              <a:t>trazabilidad, </a:t>
            </a:r>
            <a:r>
              <a:rPr lang="es-ES" sz="6000" dirty="0">
                <a:solidFill>
                  <a:schemeClr val="tx2">
                    <a:lumMod val="50000"/>
                  </a:schemeClr>
                </a:solidFill>
                <a:latin typeface="Calibri" panose="020F0502020204030204" pitchFamily="34" charset="0"/>
              </a:rPr>
              <a:t>optimización de los procesos para ordenar y contabilizar los productos.</a:t>
            </a:r>
            <a:endParaRPr lang="es-CO" sz="6000" dirty="0">
              <a:solidFill>
                <a:schemeClr val="tx2">
                  <a:lumMod val="50000"/>
                </a:schemeClr>
              </a:solidFill>
              <a:latin typeface="Calibri" panose="020F0502020204030204" pitchFamily="34" charset="0"/>
            </a:endParaRPr>
          </a:p>
        </p:txBody>
      </p:sp>
      <p:pic>
        <p:nvPicPr>
          <p:cNvPr id="5" name="image1.png"/>
          <p:cNvPicPr/>
          <p:nvPr/>
        </p:nvPicPr>
        <p:blipFill>
          <a:blip r:embed="rId4"/>
          <a:srcRect/>
          <a:stretch>
            <a:fillRect/>
          </a:stretch>
        </p:blipFill>
        <p:spPr>
          <a:xfrm>
            <a:off x="21132394" y="14447207"/>
            <a:ext cx="2870606" cy="1300793"/>
          </a:xfrm>
          <a:prstGeom prst="rect">
            <a:avLst/>
          </a:prstGeom>
          <a:ln/>
        </p:spPr>
      </p:pic>
    </p:spTree>
    <p:extLst>
      <p:ext uri="{BB962C8B-B14F-4D97-AF65-F5344CB8AC3E}">
        <p14:creationId xmlns:p14="http://schemas.microsoft.com/office/powerpoint/2010/main" val="3154148808"/>
      </p:ext>
    </p:extLst>
  </p:cSld>
  <p:clrMapOvr>
    <a:masterClrMapping/>
  </p:clrMapOvr>
  <p:timing>
    <p:tnLst>
      <p:par>
        <p:cTn id="1" dur="indefinite" restart="never" nodeType="tmRoot"/>
      </p:par>
    </p:tnLst>
  </p:timing>
</p:sld>
</file>

<file path=ppt/theme/theme1.xml><?xml version="1.0" encoding="utf-8"?>
<a:theme xmlns:a="http://schemas.openxmlformats.org/drawingml/2006/main" name="Tema2">
  <a:themeElements>
    <a:clrScheme name="Black">
      <a:dk1>
        <a:srgbClr val="000000"/>
      </a:dk1>
      <a:lt1>
        <a:srgbClr val="FFFFFF"/>
      </a:lt1>
      <a:dk2>
        <a:srgbClr val="434343"/>
      </a:dk2>
      <a:lt2>
        <a:srgbClr val="A9A9A9"/>
      </a:lt2>
      <a:accent1>
        <a:srgbClr val="0076BA"/>
      </a:accent1>
      <a:accent2>
        <a:srgbClr val="00A89D"/>
      </a:accent2>
      <a:accent3>
        <a:srgbClr val="1DB100"/>
      </a:accent3>
      <a:accent4>
        <a:srgbClr val="F8BA00"/>
      </a:accent4>
      <a:accent5>
        <a:srgbClr val="EE220C"/>
      </a:accent5>
      <a:accent6>
        <a:srgbClr val="CB297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Tema2" id="{E588280D-A984-4512-890D-E38E62AC76DD}" vid="{7C2E9AF6-AB4C-4489-9899-369B3FE15DA6}"/>
    </a:ext>
  </a:extLst>
</a:theme>
</file>

<file path=ppt/theme/theme2.xml><?xml version="1.0" encoding="utf-8"?>
<a:theme xmlns:a="http://schemas.openxmlformats.org/drawingml/2006/main" name="Black">
  <a:themeElements>
    <a:clrScheme name="Black">
      <a:dk1>
        <a:srgbClr val="000000"/>
      </a:dk1>
      <a:lt1>
        <a:srgbClr val="FFFFFF"/>
      </a:lt1>
      <a:dk2>
        <a:srgbClr val="434343"/>
      </a:dk2>
      <a:lt2>
        <a:srgbClr val="A9A9A9"/>
      </a:lt2>
      <a:accent1>
        <a:srgbClr val="0076BA"/>
      </a:accent1>
      <a:accent2>
        <a:srgbClr val="00A89D"/>
      </a:accent2>
      <a:accent3>
        <a:srgbClr val="1DB100"/>
      </a:accent3>
      <a:accent4>
        <a:srgbClr val="F8BA00"/>
      </a:accent4>
      <a:accent5>
        <a:srgbClr val="EE220C"/>
      </a:accent5>
      <a:accent6>
        <a:srgbClr val="CB297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Tema2</Template>
  <TotalTime>2087</TotalTime>
  <Words>907</Words>
  <Application>Microsoft Office PowerPoint</Application>
  <PresentationFormat>Personalizado</PresentationFormat>
  <Paragraphs>137</Paragraphs>
  <Slides>28</Slides>
  <Notes>28</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28</vt:i4>
      </vt:variant>
    </vt:vector>
  </HeadingPairs>
  <TitlesOfParts>
    <vt:vector size="35" baseType="lpstr">
      <vt:lpstr>Arial</vt:lpstr>
      <vt:lpstr>Calibri</vt:lpstr>
      <vt:lpstr>Helvetica Neue</vt:lpstr>
      <vt:lpstr>Helvetica Neue Light</vt:lpstr>
      <vt:lpstr>Symbol</vt:lpstr>
      <vt:lpstr>Times New Roman</vt:lpstr>
      <vt:lpstr>Tema2</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Jeisson</dc:creator>
  <cp:lastModifiedBy>Jeisson</cp:lastModifiedBy>
  <cp:revision>68</cp:revision>
  <dcterms:modified xsi:type="dcterms:W3CDTF">2019-12-14T16:01:17Z</dcterms:modified>
</cp:coreProperties>
</file>